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handoutMasterIdLst>
    <p:handoutMasterId r:id="rId44"/>
  </p:handoutMasterIdLst>
  <p:sldIdLst>
    <p:sldId id="256" r:id="rId2"/>
    <p:sldId id="270" r:id="rId3"/>
    <p:sldId id="280" r:id="rId4"/>
    <p:sldId id="275" r:id="rId5"/>
    <p:sldId id="282" r:id="rId6"/>
    <p:sldId id="281" r:id="rId7"/>
    <p:sldId id="283" r:id="rId8"/>
    <p:sldId id="285" r:id="rId9"/>
    <p:sldId id="322" r:id="rId10"/>
    <p:sldId id="299" r:id="rId11"/>
    <p:sldId id="286" r:id="rId12"/>
    <p:sldId id="288" r:id="rId13"/>
    <p:sldId id="287" r:id="rId14"/>
    <p:sldId id="291" r:id="rId15"/>
    <p:sldId id="292" r:id="rId16"/>
    <p:sldId id="293" r:id="rId17"/>
    <p:sldId id="294" r:id="rId18"/>
    <p:sldId id="284" r:id="rId19"/>
    <p:sldId id="297" r:id="rId20"/>
    <p:sldId id="302" r:id="rId21"/>
    <p:sldId id="301" r:id="rId22"/>
    <p:sldId id="303" r:id="rId23"/>
    <p:sldId id="304" r:id="rId24"/>
    <p:sldId id="306" r:id="rId25"/>
    <p:sldId id="295" r:id="rId26"/>
    <p:sldId id="298" r:id="rId27"/>
    <p:sldId id="307" r:id="rId28"/>
    <p:sldId id="308" r:id="rId29"/>
    <p:sldId id="309" r:id="rId30"/>
    <p:sldId id="310" r:id="rId31"/>
    <p:sldId id="311" r:id="rId32"/>
    <p:sldId id="312" r:id="rId33"/>
    <p:sldId id="314" r:id="rId34"/>
    <p:sldId id="316" r:id="rId35"/>
    <p:sldId id="317" r:id="rId36"/>
    <p:sldId id="319" r:id="rId37"/>
    <p:sldId id="320" r:id="rId38"/>
    <p:sldId id="321" r:id="rId39"/>
    <p:sldId id="278" r:id="rId40"/>
    <p:sldId id="296" r:id="rId41"/>
    <p:sldId id="279" r:id="rId42"/>
  </p:sldIdLst>
  <p:sldSz cx="9144000" cy="5143500" type="screen16x9"/>
  <p:notesSz cx="6881813"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68">
          <p15:clr>
            <a:srgbClr val="A4A3A4"/>
          </p15:clr>
        </p15:guide>
        <p15:guide id="2" orient="horz" pos="3138">
          <p15:clr>
            <a:srgbClr val="A4A3A4"/>
          </p15:clr>
        </p15:guide>
        <p15:guide id="3" orient="horz" pos="200">
          <p15:clr>
            <a:srgbClr val="A4A3A4"/>
          </p15:clr>
        </p15:guide>
        <p15:guide id="4" orient="horz" pos="1791">
          <p15:clr>
            <a:srgbClr val="A4A3A4"/>
          </p15:clr>
        </p15:guide>
        <p15:guide id="5" orient="horz" pos="2717">
          <p15:clr>
            <a:srgbClr val="A4A3A4"/>
          </p15:clr>
        </p15:guide>
        <p15:guide id="6" orient="horz" pos="953">
          <p15:clr>
            <a:srgbClr val="A4A3A4"/>
          </p15:clr>
        </p15:guide>
        <p15:guide id="7" orient="horz" pos="487">
          <p15:clr>
            <a:srgbClr val="A4A3A4"/>
          </p15:clr>
        </p15:guide>
        <p15:guide id="8" pos="2847">
          <p15:clr>
            <a:srgbClr val="A4A3A4"/>
          </p15:clr>
        </p15:guide>
        <p15:guide id="9" pos="5213">
          <p15:clr>
            <a:srgbClr val="A4A3A4"/>
          </p15:clr>
        </p15:guide>
        <p15:guide id="10" pos="698">
          <p15:clr>
            <a:srgbClr val="A4A3A4"/>
          </p15:clr>
        </p15:guide>
        <p15:guide id="11" pos="205">
          <p15:clr>
            <a:srgbClr val="A4A3A4"/>
          </p15:clr>
        </p15:guide>
        <p15:guide id="12" pos="3064">
          <p15:clr>
            <a:srgbClr val="A4A3A4"/>
          </p15:clr>
        </p15:guide>
        <p15:guide id="13" pos="2956">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468B"/>
    <a:srgbClr val="514689"/>
    <a:srgbClr val="5146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806" autoAdjust="0"/>
    <p:restoredTop sz="94328" autoAdjust="0"/>
  </p:normalViewPr>
  <p:slideViewPr>
    <p:cSldViewPr snapToGrid="0" showGuides="1">
      <p:cViewPr varScale="1">
        <p:scale>
          <a:sx n="100" d="100"/>
          <a:sy n="100" d="100"/>
        </p:scale>
        <p:origin x="1304" y="176"/>
      </p:cViewPr>
      <p:guideLst>
        <p:guide orient="horz" pos="2968"/>
        <p:guide orient="horz" pos="3138"/>
        <p:guide orient="horz" pos="200"/>
        <p:guide orient="horz" pos="1791"/>
        <p:guide orient="horz" pos="2717"/>
        <p:guide orient="horz" pos="953"/>
        <p:guide orient="horz" pos="487"/>
        <p:guide pos="2847"/>
        <p:guide pos="5213"/>
        <p:guide pos="698"/>
        <p:guide pos="205"/>
        <p:guide pos="3064"/>
        <p:guide pos="2956"/>
      </p:guideLst>
    </p:cSldViewPr>
  </p:slideViewPr>
  <p:outlineViewPr>
    <p:cViewPr>
      <p:scale>
        <a:sx n="33" d="100"/>
        <a:sy n="33" d="100"/>
      </p:scale>
      <p:origin x="0" y="14768"/>
    </p:cViewPr>
  </p:outlineViewPr>
  <p:notesTextViewPr>
    <p:cViewPr>
      <p:scale>
        <a:sx n="3" d="2"/>
        <a:sy n="3" d="2"/>
      </p:scale>
      <p:origin x="0" y="0"/>
    </p:cViewPr>
  </p:notesTextViewPr>
  <p:notesViewPr>
    <p:cSldViewPr snapToGrid="0">
      <p:cViewPr varScale="1">
        <p:scale>
          <a:sx n="85" d="100"/>
          <a:sy n="85" d="100"/>
        </p:scale>
        <p:origin x="388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D6FA95-68BD-439F-9DE3-EA036ECDBE49}"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93935E9F-6CAE-4C01-98DD-9C3D022C28EC}">
      <dgm:prSet phldrT="[Text]"/>
      <dgm:spPr/>
      <dgm:t>
        <a:bodyPr/>
        <a:lstStyle/>
        <a:p>
          <a:pPr algn="ctr">
            <a:buFont typeface="Arial" panose="020B0604020202020204" pitchFamily="34" charset="0"/>
            <a:buChar char="•"/>
          </a:pPr>
          <a:r>
            <a:rPr lang="en-US" b="0" dirty="0"/>
            <a:t>2006</a:t>
          </a:r>
          <a:r>
            <a:rPr lang="en-US" b="1" dirty="0"/>
            <a:t> </a:t>
          </a:r>
          <a:r>
            <a:rPr lang="en-US" dirty="0"/>
            <a:t>	                             O’Brien awarded </a:t>
          </a:r>
          <a:r>
            <a:rPr lang="en-US" dirty="0" err="1"/>
            <a:t>Delnor</a:t>
          </a:r>
          <a:r>
            <a:rPr lang="en-US" dirty="0"/>
            <a:t> Print Management program </a:t>
          </a:r>
        </a:p>
      </dgm:t>
    </dgm:pt>
    <dgm:pt modelId="{C59F3985-8210-4235-A04D-AE09339F1711}" type="parTrans" cxnId="{9B97517D-A4EC-4A7C-B4FB-931CA010CD7C}">
      <dgm:prSet/>
      <dgm:spPr/>
      <dgm:t>
        <a:bodyPr/>
        <a:lstStyle/>
        <a:p>
          <a:endParaRPr lang="en-US"/>
        </a:p>
      </dgm:t>
    </dgm:pt>
    <dgm:pt modelId="{95536DBB-A100-46AE-AA9D-AEA06509E934}" type="sibTrans" cxnId="{9B97517D-A4EC-4A7C-B4FB-931CA010CD7C}">
      <dgm:prSet/>
      <dgm:spPr/>
      <dgm:t>
        <a:bodyPr/>
        <a:lstStyle/>
        <a:p>
          <a:endParaRPr lang="en-US"/>
        </a:p>
      </dgm:t>
    </dgm:pt>
    <dgm:pt modelId="{81182E95-1EE0-4735-9A37-3B4B3E6F5BAA}">
      <dgm:prSet phldrT="[Text]"/>
      <dgm:spPr/>
      <dgm:t>
        <a:bodyPr/>
        <a:lstStyle/>
        <a:p>
          <a:pPr algn="ctr">
            <a:buFont typeface="Arial" panose="020B0604020202020204" pitchFamily="34" charset="0"/>
            <a:buChar char="•"/>
          </a:pPr>
          <a:r>
            <a:rPr lang="en-US" b="0" dirty="0"/>
            <a:t>2008 </a:t>
          </a:r>
          <a:r>
            <a:rPr lang="en-US" dirty="0"/>
            <a:t>                                 O’Brien awarded CDH Print Management program </a:t>
          </a:r>
        </a:p>
      </dgm:t>
    </dgm:pt>
    <dgm:pt modelId="{CD95A076-C7DA-4DD5-96ED-9897EAFED0C4}" type="parTrans" cxnId="{7F1C1CBE-4445-4984-85E0-67A0DF220185}">
      <dgm:prSet/>
      <dgm:spPr/>
      <dgm:t>
        <a:bodyPr/>
        <a:lstStyle/>
        <a:p>
          <a:endParaRPr lang="en-US"/>
        </a:p>
      </dgm:t>
    </dgm:pt>
    <dgm:pt modelId="{C0F8428C-1168-4D97-BD5D-C3FED4386697}" type="sibTrans" cxnId="{7F1C1CBE-4445-4984-85E0-67A0DF220185}">
      <dgm:prSet/>
      <dgm:spPr/>
      <dgm:t>
        <a:bodyPr/>
        <a:lstStyle/>
        <a:p>
          <a:endParaRPr lang="en-US"/>
        </a:p>
      </dgm:t>
    </dgm:pt>
    <dgm:pt modelId="{15A6A411-35DD-4BA1-B17F-E68270ACFDD0}">
      <dgm:prSet phldrT="[Text]"/>
      <dgm:spPr/>
      <dgm:t>
        <a:bodyPr/>
        <a:lstStyle/>
        <a:p>
          <a:pPr algn="ctr">
            <a:buFont typeface="Arial" panose="020B0604020202020204" pitchFamily="34" charset="0"/>
            <a:buChar char="•"/>
          </a:pPr>
          <a:r>
            <a:rPr lang="en-US" b="0" dirty="0"/>
            <a:t>2011</a:t>
          </a:r>
          <a:r>
            <a:rPr lang="en-US" dirty="0"/>
            <a:t>                                 Worked together through extensive print &amp; promotional product launch of Cadence Health brand to internal staff and the community</a:t>
          </a:r>
        </a:p>
      </dgm:t>
    </dgm:pt>
    <dgm:pt modelId="{FEF5EB8C-8141-42F1-97DD-EC030D557EAA}" type="parTrans" cxnId="{9879289F-59C2-43B3-AF0A-A8E549538FF4}">
      <dgm:prSet/>
      <dgm:spPr/>
      <dgm:t>
        <a:bodyPr/>
        <a:lstStyle/>
        <a:p>
          <a:endParaRPr lang="en-US"/>
        </a:p>
      </dgm:t>
    </dgm:pt>
    <dgm:pt modelId="{46CF4D58-2323-4234-A584-5DAB4A2EFEE3}" type="sibTrans" cxnId="{9879289F-59C2-43B3-AF0A-A8E549538FF4}">
      <dgm:prSet/>
      <dgm:spPr/>
      <dgm:t>
        <a:bodyPr/>
        <a:lstStyle/>
        <a:p>
          <a:endParaRPr lang="en-US"/>
        </a:p>
      </dgm:t>
    </dgm:pt>
    <dgm:pt modelId="{BC1CC8D1-ADE2-4397-A0D5-80156C23E3EF}">
      <dgm:prSet phldrT="[Text]"/>
      <dgm:spPr/>
      <dgm:t>
        <a:bodyPr/>
        <a:lstStyle/>
        <a:p>
          <a:r>
            <a:rPr lang="en-US" b="0" dirty="0"/>
            <a:t>2014  </a:t>
          </a:r>
          <a:r>
            <a:rPr lang="en-US" dirty="0"/>
            <a:t>                      Continuation of relationship with NM after the Cadence Health integration</a:t>
          </a:r>
        </a:p>
      </dgm:t>
    </dgm:pt>
    <dgm:pt modelId="{B55FAAB7-3A68-4114-BFCD-87A1B223FFD9}" type="parTrans" cxnId="{17D399A0-1648-49A2-8B45-0FCDBB9804A2}">
      <dgm:prSet/>
      <dgm:spPr/>
      <dgm:t>
        <a:bodyPr/>
        <a:lstStyle/>
        <a:p>
          <a:endParaRPr lang="en-US"/>
        </a:p>
      </dgm:t>
    </dgm:pt>
    <dgm:pt modelId="{4271D051-23E3-4809-9E87-CEFED450AC0B}" type="sibTrans" cxnId="{17D399A0-1648-49A2-8B45-0FCDBB9804A2}">
      <dgm:prSet/>
      <dgm:spPr/>
      <dgm:t>
        <a:bodyPr/>
        <a:lstStyle/>
        <a:p>
          <a:endParaRPr lang="en-US"/>
        </a:p>
      </dgm:t>
    </dgm:pt>
    <dgm:pt modelId="{A6EE38D0-72DB-4E5A-9E27-E8A62B7CF7A5}">
      <dgm:prSet phldrT="[Text]"/>
      <dgm:spPr/>
      <dgm:t>
        <a:bodyPr/>
        <a:lstStyle/>
        <a:p>
          <a:r>
            <a:rPr lang="en-US" b="0" dirty="0"/>
            <a:t>2015-Present</a:t>
          </a:r>
          <a:r>
            <a:rPr lang="en-US" dirty="0"/>
            <a:t>                       Prior relationships with Kish Health, Centegra Health System, and </a:t>
          </a:r>
          <a:r>
            <a:rPr lang="en-US" dirty="0" err="1"/>
            <a:t>Marianjoy</a:t>
          </a:r>
          <a:r>
            <a:rPr lang="en-US" dirty="0"/>
            <a:t> Rehab Hospital, all become part of NM.</a:t>
          </a:r>
        </a:p>
      </dgm:t>
    </dgm:pt>
    <dgm:pt modelId="{33BC7D63-3F2D-4D8A-80D4-65D4543D1B90}" type="parTrans" cxnId="{088212E5-21FE-4E81-AE12-104072F4FAF0}">
      <dgm:prSet/>
      <dgm:spPr/>
      <dgm:t>
        <a:bodyPr/>
        <a:lstStyle/>
        <a:p>
          <a:endParaRPr lang="en-US"/>
        </a:p>
      </dgm:t>
    </dgm:pt>
    <dgm:pt modelId="{D7ABBAA9-08F4-42DA-86ED-D6ED74126279}" type="sibTrans" cxnId="{088212E5-21FE-4E81-AE12-104072F4FAF0}">
      <dgm:prSet/>
      <dgm:spPr/>
      <dgm:t>
        <a:bodyPr/>
        <a:lstStyle/>
        <a:p>
          <a:endParaRPr lang="en-US"/>
        </a:p>
      </dgm:t>
    </dgm:pt>
    <dgm:pt modelId="{BC3F174E-F7C6-42CD-B104-8F23DCC4780C}" type="pres">
      <dgm:prSet presAssocID="{A2D6FA95-68BD-439F-9DE3-EA036ECDBE49}" presName="Name0" presStyleCnt="0">
        <dgm:presLayoutVars>
          <dgm:dir/>
          <dgm:resizeHandles val="exact"/>
        </dgm:presLayoutVars>
      </dgm:prSet>
      <dgm:spPr/>
    </dgm:pt>
    <dgm:pt modelId="{8D3AB5C6-59A2-4E10-A6D1-7809B948C318}" type="pres">
      <dgm:prSet presAssocID="{93935E9F-6CAE-4C01-98DD-9C3D022C28EC}" presName="node" presStyleLbl="node1" presStyleIdx="0" presStyleCnt="5">
        <dgm:presLayoutVars>
          <dgm:bulletEnabled val="1"/>
        </dgm:presLayoutVars>
      </dgm:prSet>
      <dgm:spPr/>
    </dgm:pt>
    <dgm:pt modelId="{2AA3426D-78BD-4C98-A151-BF19D2A9B1C4}" type="pres">
      <dgm:prSet presAssocID="{95536DBB-A100-46AE-AA9D-AEA06509E934}" presName="sibTrans" presStyleLbl="sibTrans1D1" presStyleIdx="0" presStyleCnt="4"/>
      <dgm:spPr/>
    </dgm:pt>
    <dgm:pt modelId="{895B07F0-3F0A-4AAA-8302-7BFE90447CEE}" type="pres">
      <dgm:prSet presAssocID="{95536DBB-A100-46AE-AA9D-AEA06509E934}" presName="connectorText" presStyleLbl="sibTrans1D1" presStyleIdx="0" presStyleCnt="4"/>
      <dgm:spPr/>
    </dgm:pt>
    <dgm:pt modelId="{57FBB2CB-485E-490E-9ED7-7920F0FEA4AC}" type="pres">
      <dgm:prSet presAssocID="{81182E95-1EE0-4735-9A37-3B4B3E6F5BAA}" presName="node" presStyleLbl="node1" presStyleIdx="1" presStyleCnt="5">
        <dgm:presLayoutVars>
          <dgm:bulletEnabled val="1"/>
        </dgm:presLayoutVars>
      </dgm:prSet>
      <dgm:spPr/>
    </dgm:pt>
    <dgm:pt modelId="{B13AB10B-C066-4461-8EF6-E92251547AA3}" type="pres">
      <dgm:prSet presAssocID="{C0F8428C-1168-4D97-BD5D-C3FED4386697}" presName="sibTrans" presStyleLbl="sibTrans1D1" presStyleIdx="1" presStyleCnt="4"/>
      <dgm:spPr/>
    </dgm:pt>
    <dgm:pt modelId="{88CA7C4F-3688-4DAD-8CC8-DBE81BA4941F}" type="pres">
      <dgm:prSet presAssocID="{C0F8428C-1168-4D97-BD5D-C3FED4386697}" presName="connectorText" presStyleLbl="sibTrans1D1" presStyleIdx="1" presStyleCnt="4"/>
      <dgm:spPr/>
    </dgm:pt>
    <dgm:pt modelId="{CBD2CABF-519E-4160-BDF3-7AEEDABD552D}" type="pres">
      <dgm:prSet presAssocID="{15A6A411-35DD-4BA1-B17F-E68270ACFDD0}" presName="node" presStyleLbl="node1" presStyleIdx="2" presStyleCnt="5">
        <dgm:presLayoutVars>
          <dgm:bulletEnabled val="1"/>
        </dgm:presLayoutVars>
      </dgm:prSet>
      <dgm:spPr/>
    </dgm:pt>
    <dgm:pt modelId="{0DCF71F2-C959-4B18-8441-79FBB7CBC3D4}" type="pres">
      <dgm:prSet presAssocID="{46CF4D58-2323-4234-A584-5DAB4A2EFEE3}" presName="sibTrans" presStyleLbl="sibTrans1D1" presStyleIdx="2" presStyleCnt="4"/>
      <dgm:spPr/>
    </dgm:pt>
    <dgm:pt modelId="{BDD487F7-706A-46AA-8DA3-E9FCCC2FD6E0}" type="pres">
      <dgm:prSet presAssocID="{46CF4D58-2323-4234-A584-5DAB4A2EFEE3}" presName="connectorText" presStyleLbl="sibTrans1D1" presStyleIdx="2" presStyleCnt="4"/>
      <dgm:spPr/>
    </dgm:pt>
    <dgm:pt modelId="{ED240A32-4293-4E51-9EB6-1AECD15B77EB}" type="pres">
      <dgm:prSet presAssocID="{BC1CC8D1-ADE2-4397-A0D5-80156C23E3EF}" presName="node" presStyleLbl="node1" presStyleIdx="3" presStyleCnt="5">
        <dgm:presLayoutVars>
          <dgm:bulletEnabled val="1"/>
        </dgm:presLayoutVars>
      </dgm:prSet>
      <dgm:spPr/>
    </dgm:pt>
    <dgm:pt modelId="{E877C2D3-6566-4C01-8071-2869C587EEAD}" type="pres">
      <dgm:prSet presAssocID="{4271D051-23E3-4809-9E87-CEFED450AC0B}" presName="sibTrans" presStyleLbl="sibTrans1D1" presStyleIdx="3" presStyleCnt="4"/>
      <dgm:spPr/>
    </dgm:pt>
    <dgm:pt modelId="{1AC93D10-452C-4992-B9B2-FF17CDCFA1FD}" type="pres">
      <dgm:prSet presAssocID="{4271D051-23E3-4809-9E87-CEFED450AC0B}" presName="connectorText" presStyleLbl="sibTrans1D1" presStyleIdx="3" presStyleCnt="4"/>
      <dgm:spPr/>
    </dgm:pt>
    <dgm:pt modelId="{741B880A-4335-4BD3-9D8E-D1FAE6738BEE}" type="pres">
      <dgm:prSet presAssocID="{A6EE38D0-72DB-4E5A-9E27-E8A62B7CF7A5}" presName="node" presStyleLbl="node1" presStyleIdx="4" presStyleCnt="5">
        <dgm:presLayoutVars>
          <dgm:bulletEnabled val="1"/>
        </dgm:presLayoutVars>
      </dgm:prSet>
      <dgm:spPr/>
    </dgm:pt>
  </dgm:ptLst>
  <dgm:cxnLst>
    <dgm:cxn modelId="{65AE1F1D-1051-46DF-9B9D-7F7F62EAF405}" type="presOf" srcId="{4271D051-23E3-4809-9E87-CEFED450AC0B}" destId="{E877C2D3-6566-4C01-8071-2869C587EEAD}" srcOrd="0" destOrd="0" presId="urn:microsoft.com/office/officeart/2005/8/layout/bProcess3"/>
    <dgm:cxn modelId="{B7FA703A-D8C2-4FCC-B69E-249317ED446D}" type="presOf" srcId="{A6EE38D0-72DB-4E5A-9E27-E8A62B7CF7A5}" destId="{741B880A-4335-4BD3-9D8E-D1FAE6738BEE}" srcOrd="0" destOrd="0" presId="urn:microsoft.com/office/officeart/2005/8/layout/bProcess3"/>
    <dgm:cxn modelId="{FEA7413D-99B7-4281-A3DC-88420F62D094}" type="presOf" srcId="{BC1CC8D1-ADE2-4397-A0D5-80156C23E3EF}" destId="{ED240A32-4293-4E51-9EB6-1AECD15B77EB}" srcOrd="0" destOrd="0" presId="urn:microsoft.com/office/officeart/2005/8/layout/bProcess3"/>
    <dgm:cxn modelId="{3FBF8140-8A24-485B-A6EE-6BB27D376EC4}" type="presOf" srcId="{46CF4D58-2323-4234-A584-5DAB4A2EFEE3}" destId="{0DCF71F2-C959-4B18-8441-79FBB7CBC3D4}" srcOrd="0" destOrd="0" presId="urn:microsoft.com/office/officeart/2005/8/layout/bProcess3"/>
    <dgm:cxn modelId="{1113E242-7C0E-4D24-8AA1-B09A14016CAE}" type="presOf" srcId="{A2D6FA95-68BD-439F-9DE3-EA036ECDBE49}" destId="{BC3F174E-F7C6-42CD-B104-8F23DCC4780C}" srcOrd="0" destOrd="0" presId="urn:microsoft.com/office/officeart/2005/8/layout/bProcess3"/>
    <dgm:cxn modelId="{41015D4E-3F1E-4242-AB39-829CD9627880}" type="presOf" srcId="{95536DBB-A100-46AE-AA9D-AEA06509E934}" destId="{2AA3426D-78BD-4C98-A151-BF19D2A9B1C4}" srcOrd="0" destOrd="0" presId="urn:microsoft.com/office/officeart/2005/8/layout/bProcess3"/>
    <dgm:cxn modelId="{4DBEE761-D620-4CF6-A8BA-961ADBE3FE7A}" type="presOf" srcId="{C0F8428C-1168-4D97-BD5D-C3FED4386697}" destId="{B13AB10B-C066-4461-8EF6-E92251547AA3}" srcOrd="0" destOrd="0" presId="urn:microsoft.com/office/officeart/2005/8/layout/bProcess3"/>
    <dgm:cxn modelId="{95974670-525E-44A7-9C4E-6506B91AEF9E}" type="presOf" srcId="{81182E95-1EE0-4735-9A37-3B4B3E6F5BAA}" destId="{57FBB2CB-485E-490E-9ED7-7920F0FEA4AC}" srcOrd="0" destOrd="0" presId="urn:microsoft.com/office/officeart/2005/8/layout/bProcess3"/>
    <dgm:cxn modelId="{BB66BF75-4BEF-4133-BD3D-299EB812BC6D}" type="presOf" srcId="{95536DBB-A100-46AE-AA9D-AEA06509E934}" destId="{895B07F0-3F0A-4AAA-8302-7BFE90447CEE}" srcOrd="1" destOrd="0" presId="urn:microsoft.com/office/officeart/2005/8/layout/bProcess3"/>
    <dgm:cxn modelId="{9B97517D-A4EC-4A7C-B4FB-931CA010CD7C}" srcId="{A2D6FA95-68BD-439F-9DE3-EA036ECDBE49}" destId="{93935E9F-6CAE-4C01-98DD-9C3D022C28EC}" srcOrd="0" destOrd="0" parTransId="{C59F3985-8210-4235-A04D-AE09339F1711}" sibTransId="{95536DBB-A100-46AE-AA9D-AEA06509E934}"/>
    <dgm:cxn modelId="{30FBB084-65BE-48B1-A713-B5EE608EBCAF}" type="presOf" srcId="{C0F8428C-1168-4D97-BD5D-C3FED4386697}" destId="{88CA7C4F-3688-4DAD-8CC8-DBE81BA4941F}" srcOrd="1" destOrd="0" presId="urn:microsoft.com/office/officeart/2005/8/layout/bProcess3"/>
    <dgm:cxn modelId="{E3DD8385-C3DF-4850-881D-E5E172E0CCE5}" type="presOf" srcId="{46CF4D58-2323-4234-A584-5DAB4A2EFEE3}" destId="{BDD487F7-706A-46AA-8DA3-E9FCCC2FD6E0}" srcOrd="1" destOrd="0" presId="urn:microsoft.com/office/officeart/2005/8/layout/bProcess3"/>
    <dgm:cxn modelId="{D2A8498F-1FFD-4028-BCFE-A4F00397E70A}" type="presOf" srcId="{93935E9F-6CAE-4C01-98DD-9C3D022C28EC}" destId="{8D3AB5C6-59A2-4E10-A6D1-7809B948C318}" srcOrd="0" destOrd="0" presId="urn:microsoft.com/office/officeart/2005/8/layout/bProcess3"/>
    <dgm:cxn modelId="{9879289F-59C2-43B3-AF0A-A8E549538FF4}" srcId="{A2D6FA95-68BD-439F-9DE3-EA036ECDBE49}" destId="{15A6A411-35DD-4BA1-B17F-E68270ACFDD0}" srcOrd="2" destOrd="0" parTransId="{FEF5EB8C-8141-42F1-97DD-EC030D557EAA}" sibTransId="{46CF4D58-2323-4234-A584-5DAB4A2EFEE3}"/>
    <dgm:cxn modelId="{17D399A0-1648-49A2-8B45-0FCDBB9804A2}" srcId="{A2D6FA95-68BD-439F-9DE3-EA036ECDBE49}" destId="{BC1CC8D1-ADE2-4397-A0D5-80156C23E3EF}" srcOrd="3" destOrd="0" parTransId="{B55FAAB7-3A68-4114-BFCD-87A1B223FFD9}" sibTransId="{4271D051-23E3-4809-9E87-CEFED450AC0B}"/>
    <dgm:cxn modelId="{7F1C1CBE-4445-4984-85E0-67A0DF220185}" srcId="{A2D6FA95-68BD-439F-9DE3-EA036ECDBE49}" destId="{81182E95-1EE0-4735-9A37-3B4B3E6F5BAA}" srcOrd="1" destOrd="0" parTransId="{CD95A076-C7DA-4DD5-96ED-9897EAFED0C4}" sibTransId="{C0F8428C-1168-4D97-BD5D-C3FED4386697}"/>
    <dgm:cxn modelId="{936F05CD-C5AA-436A-9463-DA3DE9FCC33C}" type="presOf" srcId="{4271D051-23E3-4809-9E87-CEFED450AC0B}" destId="{1AC93D10-452C-4992-B9B2-FF17CDCFA1FD}" srcOrd="1" destOrd="0" presId="urn:microsoft.com/office/officeart/2005/8/layout/bProcess3"/>
    <dgm:cxn modelId="{088212E5-21FE-4E81-AE12-104072F4FAF0}" srcId="{A2D6FA95-68BD-439F-9DE3-EA036ECDBE49}" destId="{A6EE38D0-72DB-4E5A-9E27-E8A62B7CF7A5}" srcOrd="4" destOrd="0" parTransId="{33BC7D63-3F2D-4D8A-80D4-65D4543D1B90}" sibTransId="{D7ABBAA9-08F4-42DA-86ED-D6ED74126279}"/>
    <dgm:cxn modelId="{09F64EF6-32C0-4BA9-AFB0-6E9CD956A55F}" type="presOf" srcId="{15A6A411-35DD-4BA1-B17F-E68270ACFDD0}" destId="{CBD2CABF-519E-4160-BDF3-7AEEDABD552D}" srcOrd="0" destOrd="0" presId="urn:microsoft.com/office/officeart/2005/8/layout/bProcess3"/>
    <dgm:cxn modelId="{5F1AE93B-0C45-4F58-AFA2-60F2A77AAC95}" type="presParOf" srcId="{BC3F174E-F7C6-42CD-B104-8F23DCC4780C}" destId="{8D3AB5C6-59A2-4E10-A6D1-7809B948C318}" srcOrd="0" destOrd="0" presId="urn:microsoft.com/office/officeart/2005/8/layout/bProcess3"/>
    <dgm:cxn modelId="{4CD8169C-FE04-4683-9689-2A8AE013AF38}" type="presParOf" srcId="{BC3F174E-F7C6-42CD-B104-8F23DCC4780C}" destId="{2AA3426D-78BD-4C98-A151-BF19D2A9B1C4}" srcOrd="1" destOrd="0" presId="urn:microsoft.com/office/officeart/2005/8/layout/bProcess3"/>
    <dgm:cxn modelId="{7642F53A-DA7A-4A91-907E-84D9E95DDA6A}" type="presParOf" srcId="{2AA3426D-78BD-4C98-A151-BF19D2A9B1C4}" destId="{895B07F0-3F0A-4AAA-8302-7BFE90447CEE}" srcOrd="0" destOrd="0" presId="urn:microsoft.com/office/officeart/2005/8/layout/bProcess3"/>
    <dgm:cxn modelId="{87ABE57E-72E3-49F7-A46B-DC4F0C4C8020}" type="presParOf" srcId="{BC3F174E-F7C6-42CD-B104-8F23DCC4780C}" destId="{57FBB2CB-485E-490E-9ED7-7920F0FEA4AC}" srcOrd="2" destOrd="0" presId="urn:microsoft.com/office/officeart/2005/8/layout/bProcess3"/>
    <dgm:cxn modelId="{E12E80CE-B61C-4DA9-B769-134FF1FFA95E}" type="presParOf" srcId="{BC3F174E-F7C6-42CD-B104-8F23DCC4780C}" destId="{B13AB10B-C066-4461-8EF6-E92251547AA3}" srcOrd="3" destOrd="0" presId="urn:microsoft.com/office/officeart/2005/8/layout/bProcess3"/>
    <dgm:cxn modelId="{4278E401-3476-41AA-84A5-CA04D5F15FBD}" type="presParOf" srcId="{B13AB10B-C066-4461-8EF6-E92251547AA3}" destId="{88CA7C4F-3688-4DAD-8CC8-DBE81BA4941F}" srcOrd="0" destOrd="0" presId="urn:microsoft.com/office/officeart/2005/8/layout/bProcess3"/>
    <dgm:cxn modelId="{EAA7237A-8E80-4D52-8FE5-BE41BA32D591}" type="presParOf" srcId="{BC3F174E-F7C6-42CD-B104-8F23DCC4780C}" destId="{CBD2CABF-519E-4160-BDF3-7AEEDABD552D}" srcOrd="4" destOrd="0" presId="urn:microsoft.com/office/officeart/2005/8/layout/bProcess3"/>
    <dgm:cxn modelId="{488D9890-B752-47FB-B5B8-41CC87CEDC1A}" type="presParOf" srcId="{BC3F174E-F7C6-42CD-B104-8F23DCC4780C}" destId="{0DCF71F2-C959-4B18-8441-79FBB7CBC3D4}" srcOrd="5" destOrd="0" presId="urn:microsoft.com/office/officeart/2005/8/layout/bProcess3"/>
    <dgm:cxn modelId="{6C18FA58-BE81-429A-A230-9A5A7756288D}" type="presParOf" srcId="{0DCF71F2-C959-4B18-8441-79FBB7CBC3D4}" destId="{BDD487F7-706A-46AA-8DA3-E9FCCC2FD6E0}" srcOrd="0" destOrd="0" presId="urn:microsoft.com/office/officeart/2005/8/layout/bProcess3"/>
    <dgm:cxn modelId="{4AA37586-2A70-4077-AC82-C590FB9FD6F7}" type="presParOf" srcId="{BC3F174E-F7C6-42CD-B104-8F23DCC4780C}" destId="{ED240A32-4293-4E51-9EB6-1AECD15B77EB}" srcOrd="6" destOrd="0" presId="urn:microsoft.com/office/officeart/2005/8/layout/bProcess3"/>
    <dgm:cxn modelId="{19155EF5-61C0-4D47-81C1-696FCB0E2D3A}" type="presParOf" srcId="{BC3F174E-F7C6-42CD-B104-8F23DCC4780C}" destId="{E877C2D3-6566-4C01-8071-2869C587EEAD}" srcOrd="7" destOrd="0" presId="urn:microsoft.com/office/officeart/2005/8/layout/bProcess3"/>
    <dgm:cxn modelId="{93D4C55C-6236-45AD-A321-AB770C1C848A}" type="presParOf" srcId="{E877C2D3-6566-4C01-8071-2869C587EEAD}" destId="{1AC93D10-452C-4992-B9B2-FF17CDCFA1FD}" srcOrd="0" destOrd="0" presId="urn:microsoft.com/office/officeart/2005/8/layout/bProcess3"/>
    <dgm:cxn modelId="{A8D6D40C-1D1D-4DAB-A2E0-4B02235A9A36}" type="presParOf" srcId="{BC3F174E-F7C6-42CD-B104-8F23DCC4780C}" destId="{741B880A-4335-4BD3-9D8E-D1FAE6738BEE}"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B3031D-1A77-4EBD-A5F8-A0E327F351BC}" type="doc">
      <dgm:prSet loTypeId="urn:microsoft.com/office/officeart/2005/8/layout/process1" loCatId="process" qsTypeId="urn:microsoft.com/office/officeart/2005/8/quickstyle/simple1" qsCatId="simple" csTypeId="urn:microsoft.com/office/officeart/2005/8/colors/accent1_2" csCatId="accent1" phldr="1"/>
      <dgm:spPr/>
    </dgm:pt>
    <dgm:pt modelId="{E5CCE3FB-BF50-4468-BC19-FECE9C357F6D}">
      <dgm:prSet phldrT="[Text]"/>
      <dgm:spPr/>
      <dgm:t>
        <a:bodyPr/>
        <a:lstStyle/>
        <a:p>
          <a:r>
            <a:rPr lang="en-US" dirty="0"/>
            <a:t>Forecasted quantities </a:t>
          </a:r>
        </a:p>
      </dgm:t>
    </dgm:pt>
    <dgm:pt modelId="{39F24DAC-3480-45F0-9973-807E8EB5717F}" type="parTrans" cxnId="{B88552CE-4DA7-441F-A29B-2A9C547F9199}">
      <dgm:prSet/>
      <dgm:spPr/>
      <dgm:t>
        <a:bodyPr/>
        <a:lstStyle/>
        <a:p>
          <a:endParaRPr lang="en-US"/>
        </a:p>
      </dgm:t>
    </dgm:pt>
    <dgm:pt modelId="{C240A37E-EF03-467A-9C7A-F16153F4221E}" type="sibTrans" cxnId="{B88552CE-4DA7-441F-A29B-2A9C547F9199}">
      <dgm:prSet/>
      <dgm:spPr/>
      <dgm:t>
        <a:bodyPr/>
        <a:lstStyle/>
        <a:p>
          <a:endParaRPr lang="en-US"/>
        </a:p>
      </dgm:t>
    </dgm:pt>
    <dgm:pt modelId="{223FFCCE-7229-4BF2-ADF8-64CD229CBF2A}">
      <dgm:prSet phldrT="[Text]"/>
      <dgm:spPr/>
      <dgm:t>
        <a:bodyPr/>
        <a:lstStyle/>
        <a:p>
          <a:r>
            <a:rPr lang="en-US" dirty="0"/>
            <a:t>Fulfillment in house with various components of mailer</a:t>
          </a:r>
        </a:p>
      </dgm:t>
    </dgm:pt>
    <dgm:pt modelId="{C8AD46A7-4BF4-40C3-8C4D-B76A1766FB82}" type="parTrans" cxnId="{6CB26C38-F94F-4BB0-8C9B-62550AC890D1}">
      <dgm:prSet/>
      <dgm:spPr/>
      <dgm:t>
        <a:bodyPr/>
        <a:lstStyle/>
        <a:p>
          <a:endParaRPr lang="en-US"/>
        </a:p>
      </dgm:t>
    </dgm:pt>
    <dgm:pt modelId="{9FB3B383-DFCF-4CCE-8271-D5E7F23A8EA5}" type="sibTrans" cxnId="{6CB26C38-F94F-4BB0-8C9B-62550AC890D1}">
      <dgm:prSet/>
      <dgm:spPr/>
      <dgm:t>
        <a:bodyPr/>
        <a:lstStyle/>
        <a:p>
          <a:endParaRPr lang="en-US"/>
        </a:p>
      </dgm:t>
    </dgm:pt>
    <dgm:pt modelId="{9EAC81FA-A0C0-401F-834A-F6E0E8D181A5}">
      <dgm:prSet phldrT="[Text]"/>
      <dgm:spPr/>
      <dgm:t>
        <a:bodyPr/>
        <a:lstStyle/>
        <a:p>
          <a:r>
            <a:rPr lang="en-US" dirty="0"/>
            <a:t>Packages labeled and stored in preparation </a:t>
          </a:r>
        </a:p>
      </dgm:t>
    </dgm:pt>
    <dgm:pt modelId="{9737DBD9-DA1A-4112-A50D-695C6FCB20C0}" type="parTrans" cxnId="{27BD5C04-04D8-4198-9A5B-FD0A753EDE2B}">
      <dgm:prSet/>
      <dgm:spPr/>
      <dgm:t>
        <a:bodyPr/>
        <a:lstStyle/>
        <a:p>
          <a:endParaRPr lang="en-US"/>
        </a:p>
      </dgm:t>
    </dgm:pt>
    <dgm:pt modelId="{DB462C36-659A-4E55-B2CD-17A757BBB8A4}" type="sibTrans" cxnId="{27BD5C04-04D8-4198-9A5B-FD0A753EDE2B}">
      <dgm:prSet/>
      <dgm:spPr/>
      <dgm:t>
        <a:bodyPr/>
        <a:lstStyle/>
        <a:p>
          <a:endParaRPr lang="en-US"/>
        </a:p>
      </dgm:t>
    </dgm:pt>
    <dgm:pt modelId="{378CE57C-24C4-4AA7-8719-3DF825FDBA0E}" type="pres">
      <dgm:prSet presAssocID="{C7B3031D-1A77-4EBD-A5F8-A0E327F351BC}" presName="Name0" presStyleCnt="0">
        <dgm:presLayoutVars>
          <dgm:dir/>
          <dgm:resizeHandles val="exact"/>
        </dgm:presLayoutVars>
      </dgm:prSet>
      <dgm:spPr/>
    </dgm:pt>
    <dgm:pt modelId="{42738400-8B3A-49C6-922D-3DC57DC7768D}" type="pres">
      <dgm:prSet presAssocID="{E5CCE3FB-BF50-4468-BC19-FECE9C357F6D}" presName="node" presStyleLbl="node1" presStyleIdx="0" presStyleCnt="3" custLinFactNeighborX="4167" custLinFactNeighborY="562">
        <dgm:presLayoutVars>
          <dgm:bulletEnabled val="1"/>
        </dgm:presLayoutVars>
      </dgm:prSet>
      <dgm:spPr/>
    </dgm:pt>
    <dgm:pt modelId="{C329E771-2D3B-48B6-BEF1-2CAB882FE4C3}" type="pres">
      <dgm:prSet presAssocID="{C240A37E-EF03-467A-9C7A-F16153F4221E}" presName="sibTrans" presStyleLbl="sibTrans2D1" presStyleIdx="0" presStyleCnt="2"/>
      <dgm:spPr/>
    </dgm:pt>
    <dgm:pt modelId="{25A2288C-CD5E-431A-AD49-506FF08999C1}" type="pres">
      <dgm:prSet presAssocID="{C240A37E-EF03-467A-9C7A-F16153F4221E}" presName="connectorText" presStyleLbl="sibTrans2D1" presStyleIdx="0" presStyleCnt="2"/>
      <dgm:spPr/>
    </dgm:pt>
    <dgm:pt modelId="{ABDAAB44-81BB-4AD4-8F18-3C5284132917}" type="pres">
      <dgm:prSet presAssocID="{223FFCCE-7229-4BF2-ADF8-64CD229CBF2A}" presName="node" presStyleLbl="node1" presStyleIdx="1" presStyleCnt="3">
        <dgm:presLayoutVars>
          <dgm:bulletEnabled val="1"/>
        </dgm:presLayoutVars>
      </dgm:prSet>
      <dgm:spPr/>
    </dgm:pt>
    <dgm:pt modelId="{432E70C0-DEA1-426A-9EEA-BB4DEFAE255A}" type="pres">
      <dgm:prSet presAssocID="{9FB3B383-DFCF-4CCE-8271-D5E7F23A8EA5}" presName="sibTrans" presStyleLbl="sibTrans2D1" presStyleIdx="1" presStyleCnt="2"/>
      <dgm:spPr/>
    </dgm:pt>
    <dgm:pt modelId="{18621861-FD89-4F09-9616-4E6EE921F929}" type="pres">
      <dgm:prSet presAssocID="{9FB3B383-DFCF-4CCE-8271-D5E7F23A8EA5}" presName="connectorText" presStyleLbl="sibTrans2D1" presStyleIdx="1" presStyleCnt="2"/>
      <dgm:spPr/>
    </dgm:pt>
    <dgm:pt modelId="{17234972-8E96-4D5B-B141-E2E37E9671C3}" type="pres">
      <dgm:prSet presAssocID="{9EAC81FA-A0C0-401F-834A-F6E0E8D181A5}" presName="node" presStyleLbl="node1" presStyleIdx="2" presStyleCnt="3">
        <dgm:presLayoutVars>
          <dgm:bulletEnabled val="1"/>
        </dgm:presLayoutVars>
      </dgm:prSet>
      <dgm:spPr/>
    </dgm:pt>
  </dgm:ptLst>
  <dgm:cxnLst>
    <dgm:cxn modelId="{27BD5C04-04D8-4198-9A5B-FD0A753EDE2B}" srcId="{C7B3031D-1A77-4EBD-A5F8-A0E327F351BC}" destId="{9EAC81FA-A0C0-401F-834A-F6E0E8D181A5}" srcOrd="2" destOrd="0" parTransId="{9737DBD9-DA1A-4112-A50D-695C6FCB20C0}" sibTransId="{DB462C36-659A-4E55-B2CD-17A757BBB8A4}"/>
    <dgm:cxn modelId="{52438F06-76F0-4F94-82BA-9A290DAB2BC2}" type="presOf" srcId="{223FFCCE-7229-4BF2-ADF8-64CD229CBF2A}" destId="{ABDAAB44-81BB-4AD4-8F18-3C5284132917}" srcOrd="0" destOrd="0" presId="urn:microsoft.com/office/officeart/2005/8/layout/process1"/>
    <dgm:cxn modelId="{04B3A60B-C7F9-46CB-BC8F-F05ECC607B32}" type="presOf" srcId="{C7B3031D-1A77-4EBD-A5F8-A0E327F351BC}" destId="{378CE57C-24C4-4AA7-8719-3DF825FDBA0E}" srcOrd="0" destOrd="0" presId="urn:microsoft.com/office/officeart/2005/8/layout/process1"/>
    <dgm:cxn modelId="{13365225-E5C3-4274-8826-A7D082E78B7D}" type="presOf" srcId="{9FB3B383-DFCF-4CCE-8271-D5E7F23A8EA5}" destId="{18621861-FD89-4F09-9616-4E6EE921F929}" srcOrd="1" destOrd="0" presId="urn:microsoft.com/office/officeart/2005/8/layout/process1"/>
    <dgm:cxn modelId="{9DD5B330-B896-4228-969A-CAAB35A3557C}" type="presOf" srcId="{9FB3B383-DFCF-4CCE-8271-D5E7F23A8EA5}" destId="{432E70C0-DEA1-426A-9EEA-BB4DEFAE255A}" srcOrd="0" destOrd="0" presId="urn:microsoft.com/office/officeart/2005/8/layout/process1"/>
    <dgm:cxn modelId="{6CB26C38-F94F-4BB0-8C9B-62550AC890D1}" srcId="{C7B3031D-1A77-4EBD-A5F8-A0E327F351BC}" destId="{223FFCCE-7229-4BF2-ADF8-64CD229CBF2A}" srcOrd="1" destOrd="0" parTransId="{C8AD46A7-4BF4-40C3-8C4D-B76A1766FB82}" sibTransId="{9FB3B383-DFCF-4CCE-8271-D5E7F23A8EA5}"/>
    <dgm:cxn modelId="{C531A465-C3C3-4E3E-BC04-20D06B5BB9A9}" type="presOf" srcId="{E5CCE3FB-BF50-4468-BC19-FECE9C357F6D}" destId="{42738400-8B3A-49C6-922D-3DC57DC7768D}" srcOrd="0" destOrd="0" presId="urn:microsoft.com/office/officeart/2005/8/layout/process1"/>
    <dgm:cxn modelId="{4D8EC16F-B700-4963-BEA1-0331A4E2A4A8}" type="presOf" srcId="{9EAC81FA-A0C0-401F-834A-F6E0E8D181A5}" destId="{17234972-8E96-4D5B-B141-E2E37E9671C3}" srcOrd="0" destOrd="0" presId="urn:microsoft.com/office/officeart/2005/8/layout/process1"/>
    <dgm:cxn modelId="{FCEC5784-73C9-401B-BBFC-DB9248D0CE24}" type="presOf" srcId="{C240A37E-EF03-467A-9C7A-F16153F4221E}" destId="{C329E771-2D3B-48B6-BEF1-2CAB882FE4C3}" srcOrd="0" destOrd="0" presId="urn:microsoft.com/office/officeart/2005/8/layout/process1"/>
    <dgm:cxn modelId="{B88552CE-4DA7-441F-A29B-2A9C547F9199}" srcId="{C7B3031D-1A77-4EBD-A5F8-A0E327F351BC}" destId="{E5CCE3FB-BF50-4468-BC19-FECE9C357F6D}" srcOrd="0" destOrd="0" parTransId="{39F24DAC-3480-45F0-9973-807E8EB5717F}" sibTransId="{C240A37E-EF03-467A-9C7A-F16153F4221E}"/>
    <dgm:cxn modelId="{0629CFEC-5175-40DD-83DC-513B264FDB8E}" type="presOf" srcId="{C240A37E-EF03-467A-9C7A-F16153F4221E}" destId="{25A2288C-CD5E-431A-AD49-506FF08999C1}" srcOrd="1" destOrd="0" presId="urn:microsoft.com/office/officeart/2005/8/layout/process1"/>
    <dgm:cxn modelId="{C5E8290E-FF85-4902-AD94-CA4E891051F5}" type="presParOf" srcId="{378CE57C-24C4-4AA7-8719-3DF825FDBA0E}" destId="{42738400-8B3A-49C6-922D-3DC57DC7768D}" srcOrd="0" destOrd="0" presId="urn:microsoft.com/office/officeart/2005/8/layout/process1"/>
    <dgm:cxn modelId="{ADD8ACC7-60F4-43AE-83B5-8079672712D9}" type="presParOf" srcId="{378CE57C-24C4-4AA7-8719-3DF825FDBA0E}" destId="{C329E771-2D3B-48B6-BEF1-2CAB882FE4C3}" srcOrd="1" destOrd="0" presId="urn:microsoft.com/office/officeart/2005/8/layout/process1"/>
    <dgm:cxn modelId="{2BADC19F-5D6B-44B5-8B36-134D041B3E3F}" type="presParOf" srcId="{C329E771-2D3B-48B6-BEF1-2CAB882FE4C3}" destId="{25A2288C-CD5E-431A-AD49-506FF08999C1}" srcOrd="0" destOrd="0" presId="urn:microsoft.com/office/officeart/2005/8/layout/process1"/>
    <dgm:cxn modelId="{38975086-5B6D-4168-8328-6C72B0412CEE}" type="presParOf" srcId="{378CE57C-24C4-4AA7-8719-3DF825FDBA0E}" destId="{ABDAAB44-81BB-4AD4-8F18-3C5284132917}" srcOrd="2" destOrd="0" presId="urn:microsoft.com/office/officeart/2005/8/layout/process1"/>
    <dgm:cxn modelId="{F60E0E65-17A4-49A6-BC42-F80A9F15CDE5}" type="presParOf" srcId="{378CE57C-24C4-4AA7-8719-3DF825FDBA0E}" destId="{432E70C0-DEA1-426A-9EEA-BB4DEFAE255A}" srcOrd="3" destOrd="0" presId="urn:microsoft.com/office/officeart/2005/8/layout/process1"/>
    <dgm:cxn modelId="{8A5CDC83-353B-4AB9-8F6D-686EEDC6B70B}" type="presParOf" srcId="{432E70C0-DEA1-426A-9EEA-BB4DEFAE255A}" destId="{18621861-FD89-4F09-9616-4E6EE921F929}" srcOrd="0" destOrd="0" presId="urn:microsoft.com/office/officeart/2005/8/layout/process1"/>
    <dgm:cxn modelId="{53D84975-C05B-452C-9460-B7673A0AB65B}" type="presParOf" srcId="{378CE57C-24C4-4AA7-8719-3DF825FDBA0E}" destId="{17234972-8E96-4D5B-B141-E2E37E9671C3}"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825771-FA31-4BD5-9108-99F2AA1B3CD2}" type="doc">
      <dgm:prSet loTypeId="urn:microsoft.com/office/officeart/2005/8/layout/process1" loCatId="process" qsTypeId="urn:microsoft.com/office/officeart/2005/8/quickstyle/simple1" qsCatId="simple" csTypeId="urn:microsoft.com/office/officeart/2005/8/colors/accent1_2" csCatId="accent1" phldr="1"/>
      <dgm:spPr/>
    </dgm:pt>
    <dgm:pt modelId="{64425EF9-BFC8-4CB0-BEC2-75B90498CFB2}">
      <dgm:prSet phldrT="[Text]"/>
      <dgm:spPr/>
      <dgm:t>
        <a:bodyPr/>
        <a:lstStyle/>
        <a:p>
          <a:r>
            <a:rPr lang="en-US" dirty="0"/>
            <a:t>NM Submits monthly list to O’Brien</a:t>
          </a:r>
        </a:p>
      </dgm:t>
    </dgm:pt>
    <dgm:pt modelId="{A7AAB35F-2C54-4C5B-B3DE-05BF2166295C}" type="parTrans" cxnId="{5289A731-4559-4984-9728-D3C828805731}">
      <dgm:prSet/>
      <dgm:spPr/>
      <dgm:t>
        <a:bodyPr/>
        <a:lstStyle/>
        <a:p>
          <a:endParaRPr lang="en-US"/>
        </a:p>
      </dgm:t>
    </dgm:pt>
    <dgm:pt modelId="{DEC66811-CAB4-481E-BE6E-906046BB3F75}" type="sibTrans" cxnId="{5289A731-4559-4984-9728-D3C828805731}">
      <dgm:prSet/>
      <dgm:spPr/>
      <dgm:t>
        <a:bodyPr/>
        <a:lstStyle/>
        <a:p>
          <a:endParaRPr lang="en-US"/>
        </a:p>
      </dgm:t>
    </dgm:pt>
    <dgm:pt modelId="{A90C518E-0C54-4113-A9DE-9AEDCCF479E8}">
      <dgm:prSet phldrT="[Text]"/>
      <dgm:spPr/>
      <dgm:t>
        <a:bodyPr/>
        <a:lstStyle/>
        <a:p>
          <a:r>
            <a:rPr lang="en-US" dirty="0"/>
            <a:t>Pin packages hit mail stream (1 week later)</a:t>
          </a:r>
        </a:p>
      </dgm:t>
    </dgm:pt>
    <dgm:pt modelId="{4D0137B7-3496-48A9-87B7-1B0B3A0A2995}" type="parTrans" cxnId="{9E31309A-1F20-4D8C-AAF9-433A89FE15B0}">
      <dgm:prSet/>
      <dgm:spPr/>
      <dgm:t>
        <a:bodyPr/>
        <a:lstStyle/>
        <a:p>
          <a:endParaRPr lang="en-US"/>
        </a:p>
      </dgm:t>
    </dgm:pt>
    <dgm:pt modelId="{ECF9701C-2770-4650-8B0C-277E8F3A7434}" type="sibTrans" cxnId="{9E31309A-1F20-4D8C-AAF9-433A89FE15B0}">
      <dgm:prSet/>
      <dgm:spPr/>
      <dgm:t>
        <a:bodyPr/>
        <a:lstStyle/>
        <a:p>
          <a:endParaRPr lang="en-US"/>
        </a:p>
      </dgm:t>
    </dgm:pt>
    <dgm:pt modelId="{F89D3735-5F66-4BAD-87A5-97DDC759BD62}">
      <dgm:prSet phldrT="[Text]"/>
      <dgm:spPr/>
      <dgm:t>
        <a:bodyPr/>
        <a:lstStyle/>
        <a:p>
          <a:r>
            <a:rPr lang="en-US" dirty="0"/>
            <a:t>Employee receives package </a:t>
          </a:r>
        </a:p>
      </dgm:t>
    </dgm:pt>
    <dgm:pt modelId="{8120D67E-7EF6-4916-BFCB-83AC4BAFA140}" type="parTrans" cxnId="{AB9058CD-3512-4622-8699-8FA56278D5C6}">
      <dgm:prSet/>
      <dgm:spPr/>
      <dgm:t>
        <a:bodyPr/>
        <a:lstStyle/>
        <a:p>
          <a:endParaRPr lang="en-US"/>
        </a:p>
      </dgm:t>
    </dgm:pt>
    <dgm:pt modelId="{064E72C7-1BC2-470A-8C4A-061AB11731AE}" type="sibTrans" cxnId="{AB9058CD-3512-4622-8699-8FA56278D5C6}">
      <dgm:prSet/>
      <dgm:spPr/>
      <dgm:t>
        <a:bodyPr/>
        <a:lstStyle/>
        <a:p>
          <a:endParaRPr lang="en-US"/>
        </a:p>
      </dgm:t>
    </dgm:pt>
    <dgm:pt modelId="{BFF74CF3-64B9-4463-89F1-4712528A1ACC}" type="pres">
      <dgm:prSet presAssocID="{AB825771-FA31-4BD5-9108-99F2AA1B3CD2}" presName="Name0" presStyleCnt="0">
        <dgm:presLayoutVars>
          <dgm:dir/>
          <dgm:resizeHandles val="exact"/>
        </dgm:presLayoutVars>
      </dgm:prSet>
      <dgm:spPr/>
    </dgm:pt>
    <dgm:pt modelId="{B2F0EEF4-19B4-4361-A299-4BADCF08FBC1}" type="pres">
      <dgm:prSet presAssocID="{64425EF9-BFC8-4CB0-BEC2-75B90498CFB2}" presName="node" presStyleLbl="node1" presStyleIdx="0" presStyleCnt="3">
        <dgm:presLayoutVars>
          <dgm:bulletEnabled val="1"/>
        </dgm:presLayoutVars>
      </dgm:prSet>
      <dgm:spPr/>
    </dgm:pt>
    <dgm:pt modelId="{1364B76E-AC4D-4E49-B46A-B74744C3A0A4}" type="pres">
      <dgm:prSet presAssocID="{DEC66811-CAB4-481E-BE6E-906046BB3F75}" presName="sibTrans" presStyleLbl="sibTrans2D1" presStyleIdx="0" presStyleCnt="2"/>
      <dgm:spPr/>
    </dgm:pt>
    <dgm:pt modelId="{09017FCE-E0DD-4DF1-846B-46A0D5A9771A}" type="pres">
      <dgm:prSet presAssocID="{DEC66811-CAB4-481E-BE6E-906046BB3F75}" presName="connectorText" presStyleLbl="sibTrans2D1" presStyleIdx="0" presStyleCnt="2"/>
      <dgm:spPr/>
    </dgm:pt>
    <dgm:pt modelId="{6C408BD1-05B6-4EC6-AD39-5F93B163A8F5}" type="pres">
      <dgm:prSet presAssocID="{A90C518E-0C54-4113-A9DE-9AEDCCF479E8}" presName="node" presStyleLbl="node1" presStyleIdx="1" presStyleCnt="3">
        <dgm:presLayoutVars>
          <dgm:bulletEnabled val="1"/>
        </dgm:presLayoutVars>
      </dgm:prSet>
      <dgm:spPr/>
    </dgm:pt>
    <dgm:pt modelId="{DD50513F-F97D-4BBF-9B64-4611F4912045}" type="pres">
      <dgm:prSet presAssocID="{ECF9701C-2770-4650-8B0C-277E8F3A7434}" presName="sibTrans" presStyleLbl="sibTrans2D1" presStyleIdx="1" presStyleCnt="2"/>
      <dgm:spPr/>
    </dgm:pt>
    <dgm:pt modelId="{62499C09-B072-4410-858F-75814BBACF62}" type="pres">
      <dgm:prSet presAssocID="{ECF9701C-2770-4650-8B0C-277E8F3A7434}" presName="connectorText" presStyleLbl="sibTrans2D1" presStyleIdx="1" presStyleCnt="2"/>
      <dgm:spPr/>
    </dgm:pt>
    <dgm:pt modelId="{7DFF0832-6270-432B-920E-559B070EFD47}" type="pres">
      <dgm:prSet presAssocID="{F89D3735-5F66-4BAD-87A5-97DDC759BD62}" presName="node" presStyleLbl="node1" presStyleIdx="2" presStyleCnt="3">
        <dgm:presLayoutVars>
          <dgm:bulletEnabled val="1"/>
        </dgm:presLayoutVars>
      </dgm:prSet>
      <dgm:spPr/>
    </dgm:pt>
  </dgm:ptLst>
  <dgm:cxnLst>
    <dgm:cxn modelId="{5289A731-4559-4984-9728-D3C828805731}" srcId="{AB825771-FA31-4BD5-9108-99F2AA1B3CD2}" destId="{64425EF9-BFC8-4CB0-BEC2-75B90498CFB2}" srcOrd="0" destOrd="0" parTransId="{A7AAB35F-2C54-4C5B-B3DE-05BF2166295C}" sibTransId="{DEC66811-CAB4-481E-BE6E-906046BB3F75}"/>
    <dgm:cxn modelId="{13164D36-47FF-406B-B21A-986B6AFC7CD3}" type="presOf" srcId="{64425EF9-BFC8-4CB0-BEC2-75B90498CFB2}" destId="{B2F0EEF4-19B4-4361-A299-4BADCF08FBC1}" srcOrd="0" destOrd="0" presId="urn:microsoft.com/office/officeart/2005/8/layout/process1"/>
    <dgm:cxn modelId="{3590155A-1604-4584-8C4D-A2FF14865070}" type="presOf" srcId="{ECF9701C-2770-4650-8B0C-277E8F3A7434}" destId="{62499C09-B072-4410-858F-75814BBACF62}" srcOrd="1" destOrd="0" presId="urn:microsoft.com/office/officeart/2005/8/layout/process1"/>
    <dgm:cxn modelId="{AB98A25F-C502-498A-9C01-9EE391A731F2}" type="presOf" srcId="{DEC66811-CAB4-481E-BE6E-906046BB3F75}" destId="{09017FCE-E0DD-4DF1-846B-46A0D5A9771A}" srcOrd="1" destOrd="0" presId="urn:microsoft.com/office/officeart/2005/8/layout/process1"/>
    <dgm:cxn modelId="{D412E365-C540-4E7C-AC2D-DD48733C3E9D}" type="presOf" srcId="{F89D3735-5F66-4BAD-87A5-97DDC759BD62}" destId="{7DFF0832-6270-432B-920E-559B070EFD47}" srcOrd="0" destOrd="0" presId="urn:microsoft.com/office/officeart/2005/8/layout/process1"/>
    <dgm:cxn modelId="{F9911981-BFAB-419B-8A5B-C8C0F8B66BC2}" type="presOf" srcId="{DEC66811-CAB4-481E-BE6E-906046BB3F75}" destId="{1364B76E-AC4D-4E49-B46A-B74744C3A0A4}" srcOrd="0" destOrd="0" presId="urn:microsoft.com/office/officeart/2005/8/layout/process1"/>
    <dgm:cxn modelId="{AC08338A-D8DC-491D-9419-0915B33BF310}" type="presOf" srcId="{A90C518E-0C54-4113-A9DE-9AEDCCF479E8}" destId="{6C408BD1-05B6-4EC6-AD39-5F93B163A8F5}" srcOrd="0" destOrd="0" presId="urn:microsoft.com/office/officeart/2005/8/layout/process1"/>
    <dgm:cxn modelId="{9E31309A-1F20-4D8C-AAF9-433A89FE15B0}" srcId="{AB825771-FA31-4BD5-9108-99F2AA1B3CD2}" destId="{A90C518E-0C54-4113-A9DE-9AEDCCF479E8}" srcOrd="1" destOrd="0" parTransId="{4D0137B7-3496-48A9-87B7-1B0B3A0A2995}" sibTransId="{ECF9701C-2770-4650-8B0C-277E8F3A7434}"/>
    <dgm:cxn modelId="{E2664CB6-8672-4939-BEEC-9587122B47D6}" type="presOf" srcId="{ECF9701C-2770-4650-8B0C-277E8F3A7434}" destId="{DD50513F-F97D-4BBF-9B64-4611F4912045}" srcOrd="0" destOrd="0" presId="urn:microsoft.com/office/officeart/2005/8/layout/process1"/>
    <dgm:cxn modelId="{AB9058CD-3512-4622-8699-8FA56278D5C6}" srcId="{AB825771-FA31-4BD5-9108-99F2AA1B3CD2}" destId="{F89D3735-5F66-4BAD-87A5-97DDC759BD62}" srcOrd="2" destOrd="0" parTransId="{8120D67E-7EF6-4916-BFCB-83AC4BAFA140}" sibTransId="{064E72C7-1BC2-470A-8C4A-061AB11731AE}"/>
    <dgm:cxn modelId="{725384DD-0C35-4716-A4F3-0F8F369614B2}" type="presOf" srcId="{AB825771-FA31-4BD5-9108-99F2AA1B3CD2}" destId="{BFF74CF3-64B9-4463-89F1-4712528A1ACC}" srcOrd="0" destOrd="0" presId="urn:microsoft.com/office/officeart/2005/8/layout/process1"/>
    <dgm:cxn modelId="{332399AF-091B-48E0-8CEB-F17F6375462A}" type="presParOf" srcId="{BFF74CF3-64B9-4463-89F1-4712528A1ACC}" destId="{B2F0EEF4-19B4-4361-A299-4BADCF08FBC1}" srcOrd="0" destOrd="0" presId="urn:microsoft.com/office/officeart/2005/8/layout/process1"/>
    <dgm:cxn modelId="{8423FA92-7C12-4AA9-A134-518927BC99D5}" type="presParOf" srcId="{BFF74CF3-64B9-4463-89F1-4712528A1ACC}" destId="{1364B76E-AC4D-4E49-B46A-B74744C3A0A4}" srcOrd="1" destOrd="0" presId="urn:microsoft.com/office/officeart/2005/8/layout/process1"/>
    <dgm:cxn modelId="{FFE6A78D-8B13-47A0-A051-3FCA70AEBC65}" type="presParOf" srcId="{1364B76E-AC4D-4E49-B46A-B74744C3A0A4}" destId="{09017FCE-E0DD-4DF1-846B-46A0D5A9771A}" srcOrd="0" destOrd="0" presId="urn:microsoft.com/office/officeart/2005/8/layout/process1"/>
    <dgm:cxn modelId="{3D929EF5-D3A1-43B8-9C7E-D889F6D874D8}" type="presParOf" srcId="{BFF74CF3-64B9-4463-89F1-4712528A1ACC}" destId="{6C408BD1-05B6-4EC6-AD39-5F93B163A8F5}" srcOrd="2" destOrd="0" presId="urn:microsoft.com/office/officeart/2005/8/layout/process1"/>
    <dgm:cxn modelId="{059F5F8D-26FE-47F1-87AC-22FE05361920}" type="presParOf" srcId="{BFF74CF3-64B9-4463-89F1-4712528A1ACC}" destId="{DD50513F-F97D-4BBF-9B64-4611F4912045}" srcOrd="3" destOrd="0" presId="urn:microsoft.com/office/officeart/2005/8/layout/process1"/>
    <dgm:cxn modelId="{B959975B-A3A1-4131-9B8F-D638A885867C}" type="presParOf" srcId="{DD50513F-F97D-4BBF-9B64-4611F4912045}" destId="{62499C09-B072-4410-858F-75814BBACF62}" srcOrd="0" destOrd="0" presId="urn:microsoft.com/office/officeart/2005/8/layout/process1"/>
    <dgm:cxn modelId="{91157F69-6670-428C-97DD-57CF25BD7EBB}" type="presParOf" srcId="{BFF74CF3-64B9-4463-89F1-4712528A1ACC}" destId="{7DFF0832-6270-432B-920E-559B070EFD4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A3426D-78BD-4C98-A151-BF19D2A9B1C4}">
      <dsp:nvSpPr>
        <dsp:cNvPr id="0" name=""/>
        <dsp:cNvSpPr/>
      </dsp:nvSpPr>
      <dsp:spPr>
        <a:xfrm>
          <a:off x="2056449" y="732234"/>
          <a:ext cx="441543" cy="91440"/>
        </a:xfrm>
        <a:custGeom>
          <a:avLst/>
          <a:gdLst/>
          <a:ahLst/>
          <a:cxnLst/>
          <a:rect l="0" t="0" r="0" b="0"/>
          <a:pathLst>
            <a:path>
              <a:moveTo>
                <a:pt x="0" y="45720"/>
              </a:moveTo>
              <a:lnTo>
                <a:pt x="44154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5417" y="775593"/>
        <a:ext cx="23607" cy="4721"/>
      </dsp:txXfrm>
    </dsp:sp>
    <dsp:sp modelId="{8D3AB5C6-59A2-4E10-A6D1-7809B948C318}">
      <dsp:nvSpPr>
        <dsp:cNvPr id="0" name=""/>
        <dsp:cNvSpPr/>
      </dsp:nvSpPr>
      <dsp:spPr>
        <a:xfrm>
          <a:off x="5453" y="162115"/>
          <a:ext cx="2052796" cy="12316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kern="1200" dirty="0"/>
            <a:t>2006</a:t>
          </a:r>
          <a:r>
            <a:rPr lang="en-US" sz="1200" b="1" kern="1200" dirty="0"/>
            <a:t> </a:t>
          </a:r>
          <a:r>
            <a:rPr lang="en-US" sz="1200" kern="1200" dirty="0"/>
            <a:t>	                             O’Brien awarded </a:t>
          </a:r>
          <a:r>
            <a:rPr lang="en-US" sz="1200" kern="1200" dirty="0" err="1"/>
            <a:t>Delnor</a:t>
          </a:r>
          <a:r>
            <a:rPr lang="en-US" sz="1200" kern="1200" dirty="0"/>
            <a:t> Print Management program </a:t>
          </a:r>
        </a:p>
      </dsp:txBody>
      <dsp:txXfrm>
        <a:off x="5453" y="162115"/>
        <a:ext cx="2052796" cy="1231677"/>
      </dsp:txXfrm>
    </dsp:sp>
    <dsp:sp modelId="{B13AB10B-C066-4461-8EF6-E92251547AA3}">
      <dsp:nvSpPr>
        <dsp:cNvPr id="0" name=""/>
        <dsp:cNvSpPr/>
      </dsp:nvSpPr>
      <dsp:spPr>
        <a:xfrm>
          <a:off x="4581388" y="732234"/>
          <a:ext cx="441543" cy="91440"/>
        </a:xfrm>
        <a:custGeom>
          <a:avLst/>
          <a:gdLst/>
          <a:ahLst/>
          <a:cxnLst/>
          <a:rect l="0" t="0" r="0" b="0"/>
          <a:pathLst>
            <a:path>
              <a:moveTo>
                <a:pt x="0" y="45720"/>
              </a:moveTo>
              <a:lnTo>
                <a:pt x="44154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790356" y="775593"/>
        <a:ext cx="23607" cy="4721"/>
      </dsp:txXfrm>
    </dsp:sp>
    <dsp:sp modelId="{57FBB2CB-485E-490E-9ED7-7920F0FEA4AC}">
      <dsp:nvSpPr>
        <dsp:cNvPr id="0" name=""/>
        <dsp:cNvSpPr/>
      </dsp:nvSpPr>
      <dsp:spPr>
        <a:xfrm>
          <a:off x="2530392" y="162115"/>
          <a:ext cx="2052796" cy="12316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kern="1200" dirty="0"/>
            <a:t>2008 </a:t>
          </a:r>
          <a:r>
            <a:rPr lang="en-US" sz="1200" kern="1200" dirty="0"/>
            <a:t>                                 O’Brien awarded CDH Print Management program </a:t>
          </a:r>
        </a:p>
      </dsp:txBody>
      <dsp:txXfrm>
        <a:off x="2530392" y="162115"/>
        <a:ext cx="2052796" cy="1231677"/>
      </dsp:txXfrm>
    </dsp:sp>
    <dsp:sp modelId="{0DCF71F2-C959-4B18-8441-79FBB7CBC3D4}">
      <dsp:nvSpPr>
        <dsp:cNvPr id="0" name=""/>
        <dsp:cNvSpPr/>
      </dsp:nvSpPr>
      <dsp:spPr>
        <a:xfrm>
          <a:off x="1031851" y="1391992"/>
          <a:ext cx="5049878" cy="441543"/>
        </a:xfrm>
        <a:custGeom>
          <a:avLst/>
          <a:gdLst/>
          <a:ahLst/>
          <a:cxnLst/>
          <a:rect l="0" t="0" r="0" b="0"/>
          <a:pathLst>
            <a:path>
              <a:moveTo>
                <a:pt x="5049878" y="0"/>
              </a:moveTo>
              <a:lnTo>
                <a:pt x="5049878" y="237871"/>
              </a:lnTo>
              <a:lnTo>
                <a:pt x="0" y="237871"/>
              </a:lnTo>
              <a:lnTo>
                <a:pt x="0" y="441543"/>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29992" y="1610403"/>
        <a:ext cx="253595" cy="4721"/>
      </dsp:txXfrm>
    </dsp:sp>
    <dsp:sp modelId="{CBD2CABF-519E-4160-BDF3-7AEEDABD552D}">
      <dsp:nvSpPr>
        <dsp:cNvPr id="0" name=""/>
        <dsp:cNvSpPr/>
      </dsp:nvSpPr>
      <dsp:spPr>
        <a:xfrm>
          <a:off x="5055331" y="162115"/>
          <a:ext cx="2052796" cy="12316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kern="1200" dirty="0"/>
            <a:t>2011</a:t>
          </a:r>
          <a:r>
            <a:rPr lang="en-US" sz="1200" kern="1200" dirty="0"/>
            <a:t>                                 Worked together through extensive print &amp; promotional product launch of Cadence Health brand to internal staff and the community</a:t>
          </a:r>
        </a:p>
      </dsp:txBody>
      <dsp:txXfrm>
        <a:off x="5055331" y="162115"/>
        <a:ext cx="2052796" cy="1231677"/>
      </dsp:txXfrm>
    </dsp:sp>
    <dsp:sp modelId="{E877C2D3-6566-4C01-8071-2869C587EEAD}">
      <dsp:nvSpPr>
        <dsp:cNvPr id="0" name=""/>
        <dsp:cNvSpPr/>
      </dsp:nvSpPr>
      <dsp:spPr>
        <a:xfrm>
          <a:off x="2056449" y="2436054"/>
          <a:ext cx="441543" cy="91440"/>
        </a:xfrm>
        <a:custGeom>
          <a:avLst/>
          <a:gdLst/>
          <a:ahLst/>
          <a:cxnLst/>
          <a:rect l="0" t="0" r="0" b="0"/>
          <a:pathLst>
            <a:path>
              <a:moveTo>
                <a:pt x="0" y="45720"/>
              </a:moveTo>
              <a:lnTo>
                <a:pt x="441543"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65417" y="2479414"/>
        <a:ext cx="23607" cy="4721"/>
      </dsp:txXfrm>
    </dsp:sp>
    <dsp:sp modelId="{ED240A32-4293-4E51-9EB6-1AECD15B77EB}">
      <dsp:nvSpPr>
        <dsp:cNvPr id="0" name=""/>
        <dsp:cNvSpPr/>
      </dsp:nvSpPr>
      <dsp:spPr>
        <a:xfrm>
          <a:off x="5453" y="1865936"/>
          <a:ext cx="2052796" cy="12316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t>2014  </a:t>
          </a:r>
          <a:r>
            <a:rPr lang="en-US" sz="1200" kern="1200" dirty="0"/>
            <a:t>                      Continuation of relationship with NM after the Cadence Health integration</a:t>
          </a:r>
        </a:p>
      </dsp:txBody>
      <dsp:txXfrm>
        <a:off x="5453" y="1865936"/>
        <a:ext cx="2052796" cy="1231677"/>
      </dsp:txXfrm>
    </dsp:sp>
    <dsp:sp modelId="{741B880A-4335-4BD3-9D8E-D1FAE6738BEE}">
      <dsp:nvSpPr>
        <dsp:cNvPr id="0" name=""/>
        <dsp:cNvSpPr/>
      </dsp:nvSpPr>
      <dsp:spPr>
        <a:xfrm>
          <a:off x="2530392" y="1865936"/>
          <a:ext cx="2052796" cy="123167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b="0" kern="1200" dirty="0"/>
            <a:t>2015-Present</a:t>
          </a:r>
          <a:r>
            <a:rPr lang="en-US" sz="1200" kern="1200" dirty="0"/>
            <a:t>                       Prior relationships with Kish Health, Centegra Health System, and </a:t>
          </a:r>
          <a:r>
            <a:rPr lang="en-US" sz="1200" kern="1200" dirty="0" err="1"/>
            <a:t>Marianjoy</a:t>
          </a:r>
          <a:r>
            <a:rPr lang="en-US" sz="1200" kern="1200" dirty="0"/>
            <a:t> Rehab Hospital, all become part of NM.</a:t>
          </a:r>
        </a:p>
      </dsp:txBody>
      <dsp:txXfrm>
        <a:off x="2530392" y="1865936"/>
        <a:ext cx="2052796" cy="12316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38400-8B3A-49C6-922D-3DC57DC7768D}">
      <dsp:nvSpPr>
        <dsp:cNvPr id="0" name=""/>
        <dsp:cNvSpPr/>
      </dsp:nvSpPr>
      <dsp:spPr>
        <a:xfrm>
          <a:off x="33546" y="0"/>
          <a:ext cx="1676161" cy="13178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Forecasted quantities </a:t>
          </a:r>
        </a:p>
      </dsp:txBody>
      <dsp:txXfrm>
        <a:off x="72143" y="38597"/>
        <a:ext cx="1598967" cy="1240618"/>
      </dsp:txXfrm>
    </dsp:sp>
    <dsp:sp modelId="{C329E771-2D3B-48B6-BEF1-2CAB882FE4C3}">
      <dsp:nvSpPr>
        <dsp:cNvPr id="0" name=""/>
        <dsp:cNvSpPr/>
      </dsp:nvSpPr>
      <dsp:spPr>
        <a:xfrm>
          <a:off x="1870339" y="451061"/>
          <a:ext cx="340538" cy="415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870339" y="534199"/>
        <a:ext cx="238377" cy="249412"/>
      </dsp:txXfrm>
    </dsp:sp>
    <dsp:sp modelId="{ABDAAB44-81BB-4AD4-8F18-3C5284132917}">
      <dsp:nvSpPr>
        <dsp:cNvPr id="0" name=""/>
        <dsp:cNvSpPr/>
      </dsp:nvSpPr>
      <dsp:spPr>
        <a:xfrm>
          <a:off x="2352233" y="0"/>
          <a:ext cx="1676161" cy="13178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Fulfillment in house with various components of mailer</a:t>
          </a:r>
        </a:p>
      </dsp:txBody>
      <dsp:txXfrm>
        <a:off x="2390830" y="38597"/>
        <a:ext cx="1598967" cy="1240618"/>
      </dsp:txXfrm>
    </dsp:sp>
    <dsp:sp modelId="{432E70C0-DEA1-426A-9EEA-BB4DEFAE255A}">
      <dsp:nvSpPr>
        <dsp:cNvPr id="0" name=""/>
        <dsp:cNvSpPr/>
      </dsp:nvSpPr>
      <dsp:spPr>
        <a:xfrm>
          <a:off x="4196011" y="451061"/>
          <a:ext cx="355346" cy="4156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196011" y="534199"/>
        <a:ext cx="248742" cy="249412"/>
      </dsp:txXfrm>
    </dsp:sp>
    <dsp:sp modelId="{17234972-8E96-4D5B-B141-E2E37E9671C3}">
      <dsp:nvSpPr>
        <dsp:cNvPr id="0" name=""/>
        <dsp:cNvSpPr/>
      </dsp:nvSpPr>
      <dsp:spPr>
        <a:xfrm>
          <a:off x="4698859" y="0"/>
          <a:ext cx="1676161" cy="131781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Packages labeled and stored in preparation </a:t>
          </a:r>
        </a:p>
      </dsp:txBody>
      <dsp:txXfrm>
        <a:off x="4737456" y="38597"/>
        <a:ext cx="1598967" cy="12406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F0EEF4-19B4-4361-A299-4BADCF08FBC1}">
      <dsp:nvSpPr>
        <dsp:cNvPr id="0" name=""/>
        <dsp:cNvSpPr/>
      </dsp:nvSpPr>
      <dsp:spPr>
        <a:xfrm>
          <a:off x="5357" y="1551582"/>
          <a:ext cx="1601390" cy="960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NM Submits monthly list to O’Brien</a:t>
          </a:r>
        </a:p>
      </dsp:txBody>
      <dsp:txXfrm>
        <a:off x="33499" y="1579724"/>
        <a:ext cx="1545106" cy="904550"/>
      </dsp:txXfrm>
    </dsp:sp>
    <dsp:sp modelId="{1364B76E-AC4D-4E49-B46A-B74744C3A0A4}">
      <dsp:nvSpPr>
        <dsp:cNvPr id="0" name=""/>
        <dsp:cNvSpPr/>
      </dsp:nvSpPr>
      <dsp:spPr>
        <a:xfrm>
          <a:off x="1766887" y="1833427"/>
          <a:ext cx="339494" cy="3971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87" y="1912856"/>
        <a:ext cx="237646" cy="238286"/>
      </dsp:txXfrm>
    </dsp:sp>
    <dsp:sp modelId="{6C408BD1-05B6-4EC6-AD39-5F93B163A8F5}">
      <dsp:nvSpPr>
        <dsp:cNvPr id="0" name=""/>
        <dsp:cNvSpPr/>
      </dsp:nvSpPr>
      <dsp:spPr>
        <a:xfrm>
          <a:off x="2247304" y="1551582"/>
          <a:ext cx="1601390" cy="960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Pin packages hit mail stream (1 week later)</a:t>
          </a:r>
        </a:p>
      </dsp:txBody>
      <dsp:txXfrm>
        <a:off x="2275446" y="1579724"/>
        <a:ext cx="1545106" cy="904550"/>
      </dsp:txXfrm>
    </dsp:sp>
    <dsp:sp modelId="{DD50513F-F97D-4BBF-9B64-4611F4912045}">
      <dsp:nvSpPr>
        <dsp:cNvPr id="0" name=""/>
        <dsp:cNvSpPr/>
      </dsp:nvSpPr>
      <dsp:spPr>
        <a:xfrm>
          <a:off x="4008834" y="1833427"/>
          <a:ext cx="339494" cy="3971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834" y="1912856"/>
        <a:ext cx="237646" cy="238286"/>
      </dsp:txXfrm>
    </dsp:sp>
    <dsp:sp modelId="{7DFF0832-6270-432B-920E-559B070EFD47}">
      <dsp:nvSpPr>
        <dsp:cNvPr id="0" name=""/>
        <dsp:cNvSpPr/>
      </dsp:nvSpPr>
      <dsp:spPr>
        <a:xfrm>
          <a:off x="4489251" y="1551582"/>
          <a:ext cx="1601390" cy="96083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Employee receives package </a:t>
          </a:r>
        </a:p>
      </dsp:txBody>
      <dsp:txXfrm>
        <a:off x="4517393" y="1579724"/>
        <a:ext cx="1545106" cy="90455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3177" tIns="46589" rIns="93177" bIns="46589" rtlCol="0"/>
          <a:lstStyle>
            <a:lvl1pPr algn="r">
              <a:defRPr sz="1200"/>
            </a:lvl1pPr>
          </a:lstStyle>
          <a:p>
            <a:fld id="{D6FADEE3-4E13-B64C-8438-AC66B67ED533}" type="datetimeFigureOut">
              <a:rPr lang="en-US" smtClean="0"/>
              <a:t>10/24/19</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3177" tIns="46589" rIns="93177" bIns="46589" rtlCol="0" anchor="b"/>
          <a:lstStyle>
            <a:lvl1pPr algn="r">
              <a:defRPr sz="1200"/>
            </a:lvl1pPr>
          </a:lstStyle>
          <a:p>
            <a:fld id="{FC1B3A18-A99A-974E-8D85-D3FA42850270}" type="slidenum">
              <a:rPr lang="en-US" smtClean="0"/>
              <a:t>‹#›</a:t>
            </a:fld>
            <a:endParaRPr lang="en-US"/>
          </a:p>
        </p:txBody>
      </p:sp>
    </p:spTree>
    <p:extLst>
      <p:ext uri="{BB962C8B-B14F-4D97-AF65-F5344CB8AC3E}">
        <p14:creationId xmlns:p14="http://schemas.microsoft.com/office/powerpoint/2010/main" val="19022422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3177" tIns="46589" rIns="93177" bIns="46589" rtlCol="0"/>
          <a:lstStyle>
            <a:lvl1pPr algn="r">
              <a:defRPr sz="1200"/>
            </a:lvl1pPr>
          </a:lstStyle>
          <a:p>
            <a:fld id="{444D52D7-6AF4-EB44-8548-79E5519F8B96}" type="datetimeFigureOut">
              <a:rPr lang="en-US" smtClean="0"/>
              <a:t>10/24/19</a:t>
            </a:fld>
            <a:endParaRPr lang="en-US"/>
          </a:p>
        </p:txBody>
      </p:sp>
      <p:sp>
        <p:nvSpPr>
          <p:cNvPr id="4" name="Slide Image Placeholder 3"/>
          <p:cNvSpPr>
            <a:spLocks noGrp="1" noRot="1" noChangeAspect="1"/>
          </p:cNvSpPr>
          <p:nvPr>
            <p:ph type="sldImg" idx="2"/>
          </p:nvPr>
        </p:nvSpPr>
        <p:spPr>
          <a:xfrm>
            <a:off x="342900" y="696913"/>
            <a:ext cx="6196013"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3177" tIns="46589" rIns="93177" bIns="46589" rtlCol="0" anchor="b"/>
          <a:lstStyle>
            <a:lvl1pPr algn="r">
              <a:defRPr sz="1200"/>
            </a:lvl1pPr>
          </a:lstStyle>
          <a:p>
            <a:fld id="{1995F329-3889-8645-AA6B-3C2BA478A30C}" type="slidenum">
              <a:rPr lang="en-US" smtClean="0"/>
              <a:t>‹#›</a:t>
            </a:fld>
            <a:endParaRPr lang="en-US"/>
          </a:p>
        </p:txBody>
      </p:sp>
    </p:spTree>
    <p:extLst>
      <p:ext uri="{BB962C8B-B14F-4D97-AF65-F5344CB8AC3E}">
        <p14:creationId xmlns:p14="http://schemas.microsoft.com/office/powerpoint/2010/main" val="25337188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1</a:t>
            </a:fld>
            <a:endParaRPr lang="en-US"/>
          </a:p>
        </p:txBody>
      </p:sp>
    </p:spTree>
    <p:extLst>
      <p:ext uri="{BB962C8B-B14F-4D97-AF65-F5344CB8AC3E}">
        <p14:creationId xmlns:p14="http://schemas.microsoft.com/office/powerpoint/2010/main" val="1740972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10</a:t>
            </a:fld>
            <a:endParaRPr lang="en-US"/>
          </a:p>
        </p:txBody>
      </p:sp>
    </p:spTree>
    <p:extLst>
      <p:ext uri="{BB962C8B-B14F-4D97-AF65-F5344CB8AC3E}">
        <p14:creationId xmlns:p14="http://schemas.microsoft.com/office/powerpoint/2010/main" val="790380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5887">
              <a:defRPr/>
            </a:pPr>
            <a:endParaRPr lang="en-US" dirty="0"/>
          </a:p>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11</a:t>
            </a:fld>
            <a:endParaRPr lang="en-US"/>
          </a:p>
        </p:txBody>
      </p:sp>
    </p:spTree>
    <p:extLst>
      <p:ext uri="{BB962C8B-B14F-4D97-AF65-F5344CB8AC3E}">
        <p14:creationId xmlns:p14="http://schemas.microsoft.com/office/powerpoint/2010/main" val="2498337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12</a:t>
            </a:fld>
            <a:endParaRPr lang="en-US"/>
          </a:p>
        </p:txBody>
      </p:sp>
    </p:spTree>
    <p:extLst>
      <p:ext uri="{BB962C8B-B14F-4D97-AF65-F5344CB8AC3E}">
        <p14:creationId xmlns:p14="http://schemas.microsoft.com/office/powerpoint/2010/main" val="704262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13</a:t>
            </a:fld>
            <a:endParaRPr lang="en-US" dirty="0"/>
          </a:p>
        </p:txBody>
      </p:sp>
    </p:spTree>
    <p:extLst>
      <p:ext uri="{BB962C8B-B14F-4D97-AF65-F5344CB8AC3E}">
        <p14:creationId xmlns:p14="http://schemas.microsoft.com/office/powerpoint/2010/main" val="2125947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14</a:t>
            </a:fld>
            <a:endParaRPr lang="en-US"/>
          </a:p>
        </p:txBody>
      </p:sp>
    </p:spTree>
    <p:extLst>
      <p:ext uri="{BB962C8B-B14F-4D97-AF65-F5344CB8AC3E}">
        <p14:creationId xmlns:p14="http://schemas.microsoft.com/office/powerpoint/2010/main" val="1981366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15</a:t>
            </a:fld>
            <a:endParaRPr lang="en-US"/>
          </a:p>
        </p:txBody>
      </p:sp>
    </p:spTree>
    <p:extLst>
      <p:ext uri="{BB962C8B-B14F-4D97-AF65-F5344CB8AC3E}">
        <p14:creationId xmlns:p14="http://schemas.microsoft.com/office/powerpoint/2010/main" val="3946241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16</a:t>
            </a:fld>
            <a:endParaRPr lang="en-US"/>
          </a:p>
        </p:txBody>
      </p:sp>
    </p:spTree>
    <p:extLst>
      <p:ext uri="{BB962C8B-B14F-4D97-AF65-F5344CB8AC3E}">
        <p14:creationId xmlns:p14="http://schemas.microsoft.com/office/powerpoint/2010/main" val="2528502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575" y="696913"/>
            <a:ext cx="6197600" cy="3486150"/>
          </a:xfrm>
        </p:spPr>
      </p:sp>
      <p:sp>
        <p:nvSpPr>
          <p:cNvPr id="3" name="Notes Placeholder 2"/>
          <p:cNvSpPr>
            <a:spLocks noGrp="1"/>
          </p:cNvSpPr>
          <p:nvPr>
            <p:ph type="body" idx="1"/>
          </p:nvPr>
        </p:nvSpPr>
        <p:spPr>
          <a:xfrm>
            <a:off x="688182" y="4415790"/>
            <a:ext cx="5505450" cy="4183380"/>
          </a:xfrm>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17</a:t>
            </a:fld>
            <a:endParaRPr lang="en-US"/>
          </a:p>
        </p:txBody>
      </p:sp>
    </p:spTree>
    <p:extLst>
      <p:ext uri="{BB962C8B-B14F-4D97-AF65-F5344CB8AC3E}">
        <p14:creationId xmlns:p14="http://schemas.microsoft.com/office/powerpoint/2010/main" val="4052342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18</a:t>
            </a:fld>
            <a:endParaRPr lang="en-US"/>
          </a:p>
        </p:txBody>
      </p:sp>
    </p:spTree>
    <p:extLst>
      <p:ext uri="{BB962C8B-B14F-4D97-AF65-F5344CB8AC3E}">
        <p14:creationId xmlns:p14="http://schemas.microsoft.com/office/powerpoint/2010/main" val="30583482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19</a:t>
            </a:fld>
            <a:endParaRPr lang="en-US"/>
          </a:p>
        </p:txBody>
      </p:sp>
    </p:spTree>
    <p:extLst>
      <p:ext uri="{BB962C8B-B14F-4D97-AF65-F5344CB8AC3E}">
        <p14:creationId xmlns:p14="http://schemas.microsoft.com/office/powerpoint/2010/main" val="540601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2</a:t>
            </a:fld>
            <a:endParaRPr lang="en-US"/>
          </a:p>
        </p:txBody>
      </p:sp>
    </p:spTree>
    <p:extLst>
      <p:ext uri="{BB962C8B-B14F-4D97-AF65-F5344CB8AC3E}">
        <p14:creationId xmlns:p14="http://schemas.microsoft.com/office/powerpoint/2010/main" val="25427234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20</a:t>
            </a:fld>
            <a:endParaRPr lang="en-US"/>
          </a:p>
        </p:txBody>
      </p:sp>
    </p:spTree>
    <p:extLst>
      <p:ext uri="{BB962C8B-B14F-4D97-AF65-F5344CB8AC3E}">
        <p14:creationId xmlns:p14="http://schemas.microsoft.com/office/powerpoint/2010/main" val="8215478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21</a:t>
            </a:fld>
            <a:endParaRPr lang="en-US"/>
          </a:p>
        </p:txBody>
      </p:sp>
    </p:spTree>
    <p:extLst>
      <p:ext uri="{BB962C8B-B14F-4D97-AF65-F5344CB8AC3E}">
        <p14:creationId xmlns:p14="http://schemas.microsoft.com/office/powerpoint/2010/main" val="1239620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22</a:t>
            </a:fld>
            <a:endParaRPr lang="en-US"/>
          </a:p>
        </p:txBody>
      </p:sp>
    </p:spTree>
    <p:extLst>
      <p:ext uri="{BB962C8B-B14F-4D97-AF65-F5344CB8AC3E}">
        <p14:creationId xmlns:p14="http://schemas.microsoft.com/office/powerpoint/2010/main" val="3257891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23</a:t>
            </a:fld>
            <a:endParaRPr lang="en-US"/>
          </a:p>
        </p:txBody>
      </p:sp>
    </p:spTree>
    <p:extLst>
      <p:ext uri="{BB962C8B-B14F-4D97-AF65-F5344CB8AC3E}">
        <p14:creationId xmlns:p14="http://schemas.microsoft.com/office/powerpoint/2010/main" val="13456285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24</a:t>
            </a:fld>
            <a:endParaRPr lang="en-US"/>
          </a:p>
        </p:txBody>
      </p:sp>
    </p:spTree>
    <p:extLst>
      <p:ext uri="{BB962C8B-B14F-4D97-AF65-F5344CB8AC3E}">
        <p14:creationId xmlns:p14="http://schemas.microsoft.com/office/powerpoint/2010/main" val="25409840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25</a:t>
            </a:fld>
            <a:endParaRPr lang="en-US"/>
          </a:p>
        </p:txBody>
      </p:sp>
    </p:spTree>
    <p:extLst>
      <p:ext uri="{BB962C8B-B14F-4D97-AF65-F5344CB8AC3E}">
        <p14:creationId xmlns:p14="http://schemas.microsoft.com/office/powerpoint/2010/main" val="3259849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26</a:t>
            </a:fld>
            <a:endParaRPr lang="en-US"/>
          </a:p>
        </p:txBody>
      </p:sp>
    </p:spTree>
    <p:extLst>
      <p:ext uri="{BB962C8B-B14F-4D97-AF65-F5344CB8AC3E}">
        <p14:creationId xmlns:p14="http://schemas.microsoft.com/office/powerpoint/2010/main" val="486060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27</a:t>
            </a:fld>
            <a:endParaRPr lang="en-US"/>
          </a:p>
        </p:txBody>
      </p:sp>
    </p:spTree>
    <p:extLst>
      <p:ext uri="{BB962C8B-B14F-4D97-AF65-F5344CB8AC3E}">
        <p14:creationId xmlns:p14="http://schemas.microsoft.com/office/powerpoint/2010/main" val="16864748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28</a:t>
            </a:fld>
            <a:endParaRPr lang="en-US"/>
          </a:p>
        </p:txBody>
      </p:sp>
    </p:spTree>
    <p:extLst>
      <p:ext uri="{BB962C8B-B14F-4D97-AF65-F5344CB8AC3E}">
        <p14:creationId xmlns:p14="http://schemas.microsoft.com/office/powerpoint/2010/main" val="22670760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29</a:t>
            </a:fld>
            <a:endParaRPr lang="en-US"/>
          </a:p>
        </p:txBody>
      </p:sp>
    </p:spTree>
    <p:extLst>
      <p:ext uri="{BB962C8B-B14F-4D97-AF65-F5344CB8AC3E}">
        <p14:creationId xmlns:p14="http://schemas.microsoft.com/office/powerpoint/2010/main" val="4766957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3</a:t>
            </a:fld>
            <a:endParaRPr lang="en-US"/>
          </a:p>
        </p:txBody>
      </p:sp>
    </p:spTree>
    <p:extLst>
      <p:ext uri="{BB962C8B-B14F-4D97-AF65-F5344CB8AC3E}">
        <p14:creationId xmlns:p14="http://schemas.microsoft.com/office/powerpoint/2010/main" val="6845613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30</a:t>
            </a:fld>
            <a:endParaRPr lang="en-US"/>
          </a:p>
        </p:txBody>
      </p:sp>
    </p:spTree>
    <p:extLst>
      <p:ext uri="{BB962C8B-B14F-4D97-AF65-F5344CB8AC3E}">
        <p14:creationId xmlns:p14="http://schemas.microsoft.com/office/powerpoint/2010/main" val="2533202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31</a:t>
            </a:fld>
            <a:endParaRPr lang="en-US"/>
          </a:p>
        </p:txBody>
      </p:sp>
    </p:spTree>
    <p:extLst>
      <p:ext uri="{BB962C8B-B14F-4D97-AF65-F5344CB8AC3E}">
        <p14:creationId xmlns:p14="http://schemas.microsoft.com/office/powerpoint/2010/main" val="29768898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32</a:t>
            </a:fld>
            <a:endParaRPr lang="en-US"/>
          </a:p>
        </p:txBody>
      </p:sp>
    </p:spTree>
    <p:extLst>
      <p:ext uri="{BB962C8B-B14F-4D97-AF65-F5344CB8AC3E}">
        <p14:creationId xmlns:p14="http://schemas.microsoft.com/office/powerpoint/2010/main" val="3314470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33</a:t>
            </a:fld>
            <a:endParaRPr lang="en-US"/>
          </a:p>
        </p:txBody>
      </p:sp>
    </p:spTree>
    <p:extLst>
      <p:ext uri="{BB962C8B-B14F-4D97-AF65-F5344CB8AC3E}">
        <p14:creationId xmlns:p14="http://schemas.microsoft.com/office/powerpoint/2010/main" val="3342290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34</a:t>
            </a:fld>
            <a:endParaRPr lang="en-US"/>
          </a:p>
        </p:txBody>
      </p:sp>
    </p:spTree>
    <p:extLst>
      <p:ext uri="{BB962C8B-B14F-4D97-AF65-F5344CB8AC3E}">
        <p14:creationId xmlns:p14="http://schemas.microsoft.com/office/powerpoint/2010/main" val="34924965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35</a:t>
            </a:fld>
            <a:endParaRPr lang="en-US"/>
          </a:p>
        </p:txBody>
      </p:sp>
    </p:spTree>
    <p:extLst>
      <p:ext uri="{BB962C8B-B14F-4D97-AF65-F5344CB8AC3E}">
        <p14:creationId xmlns:p14="http://schemas.microsoft.com/office/powerpoint/2010/main" val="1002160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36</a:t>
            </a:fld>
            <a:endParaRPr lang="en-US"/>
          </a:p>
        </p:txBody>
      </p:sp>
    </p:spTree>
    <p:extLst>
      <p:ext uri="{BB962C8B-B14F-4D97-AF65-F5344CB8AC3E}">
        <p14:creationId xmlns:p14="http://schemas.microsoft.com/office/powerpoint/2010/main" val="2490224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37</a:t>
            </a:fld>
            <a:endParaRPr lang="en-US"/>
          </a:p>
        </p:txBody>
      </p:sp>
    </p:spTree>
    <p:extLst>
      <p:ext uri="{BB962C8B-B14F-4D97-AF65-F5344CB8AC3E}">
        <p14:creationId xmlns:p14="http://schemas.microsoft.com/office/powerpoint/2010/main" val="3558881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38</a:t>
            </a:fld>
            <a:endParaRPr lang="en-US"/>
          </a:p>
        </p:txBody>
      </p:sp>
    </p:spTree>
    <p:extLst>
      <p:ext uri="{BB962C8B-B14F-4D97-AF65-F5344CB8AC3E}">
        <p14:creationId xmlns:p14="http://schemas.microsoft.com/office/powerpoint/2010/main" val="3578154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39</a:t>
            </a:fld>
            <a:endParaRPr lang="en-US"/>
          </a:p>
        </p:txBody>
      </p:sp>
    </p:spTree>
    <p:extLst>
      <p:ext uri="{BB962C8B-B14F-4D97-AF65-F5344CB8AC3E}">
        <p14:creationId xmlns:p14="http://schemas.microsoft.com/office/powerpoint/2010/main" val="15733064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6913"/>
            <a:ext cx="6196013"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95F329-3889-8645-AA6B-3C2BA478A30C}" type="slidenum">
              <a:rPr lang="en-US" smtClean="0"/>
              <a:t>4</a:t>
            </a:fld>
            <a:endParaRPr lang="en-US"/>
          </a:p>
        </p:txBody>
      </p:sp>
    </p:spTree>
    <p:extLst>
      <p:ext uri="{BB962C8B-B14F-4D97-AF65-F5344CB8AC3E}">
        <p14:creationId xmlns:p14="http://schemas.microsoft.com/office/powerpoint/2010/main" val="15912710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40</a:t>
            </a:fld>
            <a:endParaRPr lang="en-US"/>
          </a:p>
        </p:txBody>
      </p:sp>
    </p:spTree>
    <p:extLst>
      <p:ext uri="{BB962C8B-B14F-4D97-AF65-F5344CB8AC3E}">
        <p14:creationId xmlns:p14="http://schemas.microsoft.com/office/powerpoint/2010/main" val="42017312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41</a:t>
            </a:fld>
            <a:endParaRPr lang="en-US"/>
          </a:p>
        </p:txBody>
      </p:sp>
    </p:spTree>
    <p:extLst>
      <p:ext uri="{BB962C8B-B14F-4D97-AF65-F5344CB8AC3E}">
        <p14:creationId xmlns:p14="http://schemas.microsoft.com/office/powerpoint/2010/main" val="3012453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5</a:t>
            </a:fld>
            <a:endParaRPr lang="en-US"/>
          </a:p>
        </p:txBody>
      </p:sp>
    </p:spTree>
    <p:extLst>
      <p:ext uri="{BB962C8B-B14F-4D97-AF65-F5344CB8AC3E}">
        <p14:creationId xmlns:p14="http://schemas.microsoft.com/office/powerpoint/2010/main" val="687941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6</a:t>
            </a:fld>
            <a:endParaRPr lang="en-US"/>
          </a:p>
        </p:txBody>
      </p:sp>
    </p:spTree>
    <p:extLst>
      <p:ext uri="{BB962C8B-B14F-4D97-AF65-F5344CB8AC3E}">
        <p14:creationId xmlns:p14="http://schemas.microsoft.com/office/powerpoint/2010/main" val="2754352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995F329-3889-8645-AA6B-3C2BA478A30C}" type="slidenum">
              <a:rPr lang="en-US" smtClean="0"/>
              <a:t>7</a:t>
            </a:fld>
            <a:endParaRPr lang="en-US"/>
          </a:p>
        </p:txBody>
      </p:sp>
    </p:spTree>
    <p:extLst>
      <p:ext uri="{BB962C8B-B14F-4D97-AF65-F5344CB8AC3E}">
        <p14:creationId xmlns:p14="http://schemas.microsoft.com/office/powerpoint/2010/main" val="900974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8</a:t>
            </a:fld>
            <a:endParaRPr lang="en-US"/>
          </a:p>
        </p:txBody>
      </p:sp>
    </p:spTree>
    <p:extLst>
      <p:ext uri="{BB962C8B-B14F-4D97-AF65-F5344CB8AC3E}">
        <p14:creationId xmlns:p14="http://schemas.microsoft.com/office/powerpoint/2010/main" val="3206631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995F329-3889-8645-AA6B-3C2BA478A30C}" type="slidenum">
              <a:rPr lang="en-US" smtClean="0"/>
              <a:t>9</a:t>
            </a:fld>
            <a:endParaRPr lang="en-US"/>
          </a:p>
        </p:txBody>
      </p:sp>
    </p:spTree>
    <p:extLst>
      <p:ext uri="{BB962C8B-B14F-4D97-AF65-F5344CB8AC3E}">
        <p14:creationId xmlns:p14="http://schemas.microsoft.com/office/powerpoint/2010/main" val="543163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gradFill flip="none" rotWithShape="1">
          <a:gsLst>
            <a:gs pos="0">
              <a:srgbClr val="51468B"/>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6"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21" name="Title 1"/>
          <p:cNvSpPr>
            <a:spLocks noGrp="1"/>
          </p:cNvSpPr>
          <p:nvPr>
            <p:ph type="ctrTitle" hasCustomPrompt="1"/>
          </p:nvPr>
        </p:nvSpPr>
        <p:spPr bwMode="gray">
          <a:xfrm>
            <a:off x="1072495" y="2067941"/>
            <a:ext cx="6747298" cy="876329"/>
          </a:xfrm>
          <a:prstGeom prst="rect">
            <a:avLst/>
          </a:prstGeom>
        </p:spPr>
        <p:txBody>
          <a:bodyPr rIns="0" bIns="0" anchor="b" anchorCtr="0"/>
          <a:lstStyle>
            <a:lvl1pPr>
              <a:lnSpc>
                <a:spcPct val="90000"/>
              </a:lnSpc>
              <a:defRPr sz="4000" b="0">
                <a:solidFill>
                  <a:schemeClr val="bg1"/>
                </a:solidFill>
              </a:defRPr>
            </a:lvl1pPr>
          </a:lstStyle>
          <a:p>
            <a:r>
              <a:rPr lang="en-US" dirty="0"/>
              <a:t>Document Title</a:t>
            </a:r>
          </a:p>
        </p:txBody>
      </p:sp>
      <p:sp>
        <p:nvSpPr>
          <p:cNvPr id="22" name="Subtitle 2"/>
          <p:cNvSpPr>
            <a:spLocks noGrp="1"/>
          </p:cNvSpPr>
          <p:nvPr>
            <p:ph type="subTitle" idx="1" hasCustomPrompt="1"/>
          </p:nvPr>
        </p:nvSpPr>
        <p:spPr bwMode="gray">
          <a:xfrm>
            <a:off x="1101192" y="2995265"/>
            <a:ext cx="6725114"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Tree>
    <p:extLst>
      <p:ext uri="{BB962C8B-B14F-4D97-AF65-F5344CB8AC3E}">
        <p14:creationId xmlns:p14="http://schemas.microsoft.com/office/powerpoint/2010/main" val="558398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w/ image top">
    <p:spTree>
      <p:nvGrpSpPr>
        <p:cNvPr id="1" name=""/>
        <p:cNvGrpSpPr/>
        <p:nvPr/>
      </p:nvGrpSpPr>
      <p:grpSpPr>
        <a:xfrm>
          <a:off x="0" y="0"/>
          <a:ext cx="0" cy="0"/>
          <a:chOff x="0" y="0"/>
          <a:chExt cx="0" cy="0"/>
        </a:xfrm>
      </p:grpSpPr>
      <p:sp>
        <p:nvSpPr>
          <p:cNvPr id="17" name="Title 1"/>
          <p:cNvSpPr>
            <a:spLocks noGrp="1"/>
          </p:cNvSpPr>
          <p:nvPr>
            <p:ph type="title"/>
          </p:nvPr>
        </p:nvSpPr>
        <p:spPr>
          <a:xfrm>
            <a:off x="1098557" y="127411"/>
            <a:ext cx="7180264" cy="762000"/>
          </a:xfrm>
          <a:prstGeom prst="rect">
            <a:avLst/>
          </a:prstGeom>
        </p:spPr>
        <p:txBody>
          <a:bodyPr/>
          <a:lstStyle>
            <a:lvl1pPr>
              <a:defRPr>
                <a:solidFill>
                  <a:schemeClr val="tx2"/>
                </a:solidFill>
              </a:defRPr>
            </a:lvl1pPr>
          </a:lstStyle>
          <a:p>
            <a:r>
              <a:rPr lang="en-US" dirty="0"/>
              <a:t>Click to edit Master title style</a:t>
            </a:r>
          </a:p>
        </p:txBody>
      </p:sp>
      <p:sp>
        <p:nvSpPr>
          <p:cNvPr id="18" name="Text Placeholder 2"/>
          <p:cNvSpPr>
            <a:spLocks noGrp="1"/>
          </p:cNvSpPr>
          <p:nvPr>
            <p:ph type="body" idx="1"/>
          </p:nvPr>
        </p:nvSpPr>
        <p:spPr>
          <a:xfrm>
            <a:off x="1105814" y="3148557"/>
            <a:ext cx="3413806" cy="347472"/>
          </a:xfrm>
          <a:prstGeom prst="rect">
            <a:avLst/>
          </a:prstGeom>
        </p:spPr>
        <p:txBody>
          <a:bodyPr anchor="b"/>
          <a:lstStyle>
            <a:lvl1pPr marL="0" indent="0">
              <a:buNone/>
              <a:defRPr sz="1700" b="0">
                <a:solidFill>
                  <a:srgbClr val="6638B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Content Placeholder 3"/>
          <p:cNvSpPr>
            <a:spLocks noGrp="1"/>
          </p:cNvSpPr>
          <p:nvPr>
            <p:ph sz="half" idx="2"/>
          </p:nvPr>
        </p:nvSpPr>
        <p:spPr>
          <a:xfrm>
            <a:off x="1104906" y="3418648"/>
            <a:ext cx="3414713" cy="1064379"/>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22" name="Text Placeholder 10"/>
          <p:cNvSpPr>
            <a:spLocks noGrp="1"/>
          </p:cNvSpPr>
          <p:nvPr>
            <p:ph type="body" sz="quarter" idx="13" hasCustomPrompt="1"/>
          </p:nvPr>
        </p:nvSpPr>
        <p:spPr>
          <a:xfrm>
            <a:off x="1098557"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3" name="Picture Placeholder 12"/>
          <p:cNvSpPr>
            <a:spLocks noGrp="1"/>
          </p:cNvSpPr>
          <p:nvPr>
            <p:ph type="pic" sz="quarter" idx="14" hasCustomPrompt="1"/>
          </p:nvPr>
        </p:nvSpPr>
        <p:spPr>
          <a:xfrm>
            <a:off x="1108075" y="1526709"/>
            <a:ext cx="3411545" cy="1546280"/>
          </a:xfrm>
          <a:prstGeom prst="rect">
            <a:avLst/>
          </a:prstGeom>
        </p:spPr>
        <p:txBody>
          <a:bodyPr anchor="ctr"/>
          <a:lstStyle>
            <a:lvl1pPr marL="0" indent="0" algn="ctr">
              <a:buNone/>
              <a:defRPr/>
            </a:lvl1pPr>
          </a:lstStyle>
          <a:p>
            <a:r>
              <a:rPr lang="en-US" dirty="0"/>
              <a:t>Insert image</a:t>
            </a:r>
          </a:p>
        </p:txBody>
      </p:sp>
      <p:sp>
        <p:nvSpPr>
          <p:cNvPr id="25" name="Date Placeholder 11"/>
          <p:cNvSpPr>
            <a:spLocks noGrp="1"/>
          </p:cNvSpPr>
          <p:nvPr>
            <p:ph type="dt" sz="half" idx="16"/>
          </p:nvPr>
        </p:nvSpPr>
        <p:spPr>
          <a:xfrm>
            <a:off x="2350008" y="4827469"/>
            <a:ext cx="850392" cy="168275"/>
          </a:xfrm>
          <a:prstGeom prst="rect">
            <a:avLst/>
          </a:prstGeom>
        </p:spPr>
        <p:txBody>
          <a:bodyPr/>
          <a:lstStyle/>
          <a:p>
            <a:fld id="{482CC369-25CA-A140-8CA0-FF7FC94DB54C}" type="datetime1">
              <a:rPr lang="en-US" smtClean="0"/>
              <a:t>10/24/19</a:t>
            </a:fld>
            <a:endParaRPr lang="en-US" dirty="0"/>
          </a:p>
        </p:txBody>
      </p:sp>
      <p:sp>
        <p:nvSpPr>
          <p:cNvPr id="26" name="Footer Placeholder 12"/>
          <p:cNvSpPr>
            <a:spLocks noGrp="1"/>
          </p:cNvSpPr>
          <p:nvPr>
            <p:ph type="ftr" sz="quarter" idx="17"/>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7" name="Slide Number Placeholder 13"/>
          <p:cNvSpPr>
            <a:spLocks noGrp="1"/>
          </p:cNvSpPr>
          <p:nvPr>
            <p:ph type="sldNum" sz="quarter" idx="18"/>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4" name="Text Placeholder 2"/>
          <p:cNvSpPr>
            <a:spLocks noGrp="1"/>
          </p:cNvSpPr>
          <p:nvPr>
            <p:ph type="body" idx="19"/>
          </p:nvPr>
        </p:nvSpPr>
        <p:spPr>
          <a:xfrm>
            <a:off x="4865008" y="3148557"/>
            <a:ext cx="3413806" cy="347472"/>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5" name="Content Placeholder 3"/>
          <p:cNvSpPr>
            <a:spLocks noGrp="1"/>
          </p:cNvSpPr>
          <p:nvPr>
            <p:ph sz="half" idx="20"/>
          </p:nvPr>
        </p:nvSpPr>
        <p:spPr>
          <a:xfrm>
            <a:off x="4864100" y="3418648"/>
            <a:ext cx="3414713" cy="1064379"/>
          </a:xfrm>
          <a:prstGeom prst="rect">
            <a:avLst/>
          </a:prstGeom>
        </p:spPr>
        <p:txBody>
          <a:bodyPr vert="horz" lIns="0" tIns="0" rIns="91440" bIns="45720" rtlCol="0">
            <a:noAutofit/>
          </a:bodyPr>
          <a:lstStyle>
            <a:lvl1pPr marL="0" indent="0">
              <a:buNone/>
              <a:defRPr lang="en-US" smtClean="0"/>
            </a:lvl1pPr>
            <a:lvl2pPr marL="206375" indent="0">
              <a:buNone/>
              <a:defRPr lang="en-US" smtClean="0"/>
            </a:lvl2pPr>
            <a:lvl3pPr marL="457200" indent="0">
              <a:buNone/>
              <a:defRPr lang="en-US" smtClean="0"/>
            </a:lvl3pPr>
            <a:lvl4pPr marL="631825" indent="0">
              <a:buNone/>
              <a:defRPr lang="en-US" smtClean="0"/>
            </a:lvl4pPr>
            <a:lvl5pPr marL="804862" indent="0">
              <a:buNone/>
              <a:defRPr lang="en-US"/>
            </a:lvl5pPr>
          </a:lstStyle>
          <a:p>
            <a:pPr lvl="0"/>
            <a:r>
              <a:rPr lang="en-US" dirty="0"/>
              <a:t>Click to edit Master text styles</a:t>
            </a:r>
          </a:p>
        </p:txBody>
      </p:sp>
      <p:sp>
        <p:nvSpPr>
          <p:cNvPr id="16" name="Picture Placeholder 12"/>
          <p:cNvSpPr>
            <a:spLocks noGrp="1"/>
          </p:cNvSpPr>
          <p:nvPr>
            <p:ph type="pic" sz="quarter" idx="21" hasCustomPrompt="1"/>
          </p:nvPr>
        </p:nvSpPr>
        <p:spPr>
          <a:xfrm>
            <a:off x="4867269" y="1526709"/>
            <a:ext cx="3411545" cy="1546280"/>
          </a:xfrm>
          <a:prstGeom prst="rect">
            <a:avLst/>
          </a:prstGeom>
        </p:spPr>
        <p:txBody>
          <a:bodyPr anchor="ctr"/>
          <a:lstStyle>
            <a:lvl1pPr marL="0" indent="0" algn="ctr">
              <a:buNone/>
              <a:defRPr/>
            </a:lvl1pPr>
          </a:lstStyle>
          <a:p>
            <a:r>
              <a:rPr lang="en-US" dirty="0"/>
              <a:t>Insert image</a:t>
            </a:r>
          </a:p>
        </p:txBody>
      </p:sp>
    </p:spTree>
    <p:extLst>
      <p:ext uri="{BB962C8B-B14F-4D97-AF65-F5344CB8AC3E}">
        <p14:creationId xmlns:p14="http://schemas.microsoft.com/office/powerpoint/2010/main" val="50879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cked Two Content + Side">
    <p:spTree>
      <p:nvGrpSpPr>
        <p:cNvPr id="1" name=""/>
        <p:cNvGrpSpPr/>
        <p:nvPr/>
      </p:nvGrpSpPr>
      <p:grpSpPr>
        <a:xfrm>
          <a:off x="0" y="0"/>
          <a:ext cx="0" cy="0"/>
          <a:chOff x="0" y="0"/>
          <a:chExt cx="0" cy="0"/>
        </a:xfrm>
      </p:grpSpPr>
      <p:sp>
        <p:nvSpPr>
          <p:cNvPr id="23" name="Date Placeholder 11"/>
          <p:cNvSpPr>
            <a:spLocks noGrp="1"/>
          </p:cNvSpPr>
          <p:nvPr>
            <p:ph type="dt" sz="half" idx="22"/>
          </p:nvPr>
        </p:nvSpPr>
        <p:spPr>
          <a:xfrm>
            <a:off x="2350008" y="4827469"/>
            <a:ext cx="850392" cy="168275"/>
          </a:xfrm>
          <a:prstGeom prst="rect">
            <a:avLst/>
          </a:prstGeom>
        </p:spPr>
        <p:txBody>
          <a:bodyPr/>
          <a:lstStyle/>
          <a:p>
            <a:fld id="{D84B06E5-F86A-B54A-BD79-1396288F3124}" type="datetime1">
              <a:rPr lang="en-US" smtClean="0"/>
              <a:t>10/24/19</a:t>
            </a:fld>
            <a:endParaRPr lang="en-US" dirty="0"/>
          </a:p>
        </p:txBody>
      </p:sp>
      <p:sp>
        <p:nvSpPr>
          <p:cNvPr id="24" name="Footer Placeholder 12"/>
          <p:cNvSpPr>
            <a:spLocks noGrp="1"/>
          </p:cNvSpPr>
          <p:nvPr>
            <p:ph type="ftr" sz="quarter" idx="23"/>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5"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26" name="Content Placeholder 2"/>
          <p:cNvSpPr>
            <a:spLocks noGrp="1"/>
          </p:cNvSpPr>
          <p:nvPr>
            <p:ph sz="half" idx="24" hasCustomPrompt="1"/>
          </p:nvPr>
        </p:nvSpPr>
        <p:spPr>
          <a:xfrm>
            <a:off x="5195169" y="1532933"/>
            <a:ext cx="3567831" cy="2971333"/>
          </a:xfrm>
          <a:prstGeom prst="rect">
            <a:avLst/>
          </a:prstGeom>
        </p:spPr>
        <p:txBody>
          <a:bodyPr vert="horz" lIns="0" tIns="0" rIns="91440" bIns="45720" rtlCol="0">
            <a:noAutofit/>
          </a:bodyPr>
          <a:lstStyle>
            <a:lvl1pPr marL="0" indent="0">
              <a:buNone/>
              <a:defRPr lang="en-US" smtClean="0"/>
            </a:lvl1pPr>
            <a:lvl2pPr>
              <a:defRPr lang="en-US" smtClean="0"/>
            </a:lvl2pPr>
            <a:lvl3pPr>
              <a:defRPr lang="en-US" smtClean="0"/>
            </a:lvl3pPr>
            <a:lvl4pPr>
              <a:defRPr lang="en-US" smtClean="0"/>
            </a:lvl4pPr>
            <a:lvl5pPr>
              <a:defRPr lang="en-US"/>
            </a:lvl5pPr>
          </a:lstStyle>
          <a:p>
            <a:pPr lvl="0"/>
            <a:r>
              <a:rPr lang="en-US" dirty="0"/>
              <a:t>Placeholder</a:t>
            </a:r>
          </a:p>
        </p:txBody>
      </p:sp>
      <p:sp>
        <p:nvSpPr>
          <p:cNvPr id="12" name="Title 1"/>
          <p:cNvSpPr>
            <a:spLocks noGrp="1"/>
          </p:cNvSpPr>
          <p:nvPr>
            <p:ph type="title"/>
          </p:nvPr>
        </p:nvSpPr>
        <p:spPr>
          <a:xfrm>
            <a:off x="1098557" y="127411"/>
            <a:ext cx="7180264" cy="762000"/>
          </a:xfrm>
          <a:prstGeom prst="rect">
            <a:avLst/>
          </a:prstGeom>
        </p:spPr>
        <p:txBody>
          <a:bodyPr/>
          <a:lstStyle>
            <a:lvl1pPr>
              <a:defRPr/>
            </a:lvl1pPr>
          </a:lstStyle>
          <a:p>
            <a:r>
              <a:rPr lang="en-US" dirty="0"/>
              <a:t>Click to edit Master title style</a:t>
            </a:r>
          </a:p>
        </p:txBody>
      </p:sp>
      <p:sp>
        <p:nvSpPr>
          <p:cNvPr id="13" name="Text Placeholder 10"/>
          <p:cNvSpPr>
            <a:spLocks noGrp="1"/>
          </p:cNvSpPr>
          <p:nvPr>
            <p:ph type="body" sz="quarter" idx="13" hasCustomPrompt="1"/>
          </p:nvPr>
        </p:nvSpPr>
        <p:spPr>
          <a:xfrm>
            <a:off x="1098557"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4" name="Content Placeholder 2"/>
          <p:cNvSpPr>
            <a:spLocks noGrp="1"/>
          </p:cNvSpPr>
          <p:nvPr>
            <p:ph sz="half" idx="18"/>
          </p:nvPr>
        </p:nvSpPr>
        <p:spPr>
          <a:xfrm>
            <a:off x="932494" y="1799760"/>
            <a:ext cx="3931606" cy="108790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2"/>
          <p:cNvSpPr>
            <a:spLocks noGrp="1"/>
          </p:cNvSpPr>
          <p:nvPr>
            <p:ph type="body" idx="1"/>
          </p:nvPr>
        </p:nvSpPr>
        <p:spPr>
          <a:xfrm>
            <a:off x="1107414" y="1523713"/>
            <a:ext cx="3756686"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22" name="Content Placeholder 2"/>
          <p:cNvSpPr>
            <a:spLocks noGrp="1"/>
          </p:cNvSpPr>
          <p:nvPr>
            <p:ph sz="half" idx="25"/>
          </p:nvPr>
        </p:nvSpPr>
        <p:spPr>
          <a:xfrm>
            <a:off x="932494" y="3301348"/>
            <a:ext cx="3931606" cy="1087903"/>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7" name="Text Placeholder 2"/>
          <p:cNvSpPr>
            <a:spLocks noGrp="1"/>
          </p:cNvSpPr>
          <p:nvPr>
            <p:ph type="body" idx="26"/>
          </p:nvPr>
        </p:nvSpPr>
        <p:spPr>
          <a:xfrm>
            <a:off x="1107414" y="3025301"/>
            <a:ext cx="3756686"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40001618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ey Facts + Side Images">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3"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17" name="Picture Placeholder 11"/>
          <p:cNvSpPr>
            <a:spLocks noGrp="1"/>
          </p:cNvSpPr>
          <p:nvPr>
            <p:ph type="pic" sz="quarter" idx="15" hasCustomPrompt="1"/>
          </p:nvPr>
        </p:nvSpPr>
        <p:spPr bwMode="gray">
          <a:xfrm>
            <a:off x="3654424" y="1525450"/>
            <a:ext cx="2209800" cy="2970350"/>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8" name="Picture Placeholder 11"/>
          <p:cNvSpPr>
            <a:spLocks noGrp="1"/>
          </p:cNvSpPr>
          <p:nvPr>
            <p:ph type="pic" sz="quarter" idx="16" hasCustomPrompt="1"/>
          </p:nvPr>
        </p:nvSpPr>
        <p:spPr bwMode="gray">
          <a:xfrm>
            <a:off x="6065837" y="1525450"/>
            <a:ext cx="2209800" cy="2970350"/>
          </a:xfrm>
          <a:prstGeom prst="rect">
            <a:avLst/>
          </a:prstGeom>
        </p:spPr>
        <p:txBody>
          <a:bodyPr anchor="ctr"/>
          <a:lstStyle>
            <a:lvl1pPr marL="0" indent="0" algn="ctr">
              <a:buNone/>
              <a:defRPr>
                <a:solidFill>
                  <a:schemeClr val="bg1"/>
                </a:solidFill>
              </a:defRPr>
            </a:lvl1pPr>
          </a:lstStyle>
          <a:p>
            <a:r>
              <a:rPr lang="en-US" dirty="0"/>
              <a:t>Insert image</a:t>
            </a:r>
          </a:p>
        </p:txBody>
      </p:sp>
      <p:sp>
        <p:nvSpPr>
          <p:cNvPr id="19" name="Date Placeholder 11"/>
          <p:cNvSpPr>
            <a:spLocks noGrp="1"/>
          </p:cNvSpPr>
          <p:nvPr>
            <p:ph type="dt" sz="half" idx="17"/>
          </p:nvPr>
        </p:nvSpPr>
        <p:spPr>
          <a:xfrm>
            <a:off x="2350008" y="4827469"/>
            <a:ext cx="850392" cy="168275"/>
          </a:xfrm>
          <a:prstGeom prst="rect">
            <a:avLst/>
          </a:prstGeom>
        </p:spPr>
        <p:txBody>
          <a:bodyPr/>
          <a:lstStyle>
            <a:lvl1pPr>
              <a:defRPr>
                <a:solidFill>
                  <a:schemeClr val="bg1"/>
                </a:solidFill>
              </a:defRPr>
            </a:lvl1pPr>
          </a:lstStyle>
          <a:p>
            <a:fld id="{84DE7821-82FA-5D47-A338-FEE7FB12F249}" type="datetime1">
              <a:rPr lang="en-US" smtClean="0"/>
              <a:pPr/>
              <a:t>10/24/19</a:t>
            </a:fld>
            <a:endParaRPr lang="en-US" dirty="0"/>
          </a:p>
        </p:txBody>
      </p:sp>
      <p:sp>
        <p:nvSpPr>
          <p:cNvPr id="22" name="Text Placeholder 2"/>
          <p:cNvSpPr>
            <a:spLocks noGrp="1"/>
          </p:cNvSpPr>
          <p:nvPr>
            <p:ph type="body" idx="20"/>
          </p:nvPr>
        </p:nvSpPr>
        <p:spPr>
          <a:xfrm>
            <a:off x="1111702" y="1523713"/>
            <a:ext cx="2338565" cy="295195"/>
          </a:xfrm>
          <a:prstGeom prst="rect">
            <a:avLst/>
          </a:prstGeom>
        </p:spPr>
        <p:txBody>
          <a:bodyPr anchor="b"/>
          <a:lstStyle>
            <a:lvl1pPr marL="0" indent="0">
              <a:buNone/>
              <a:defRPr sz="1700" b="0">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a:t>
            </a:r>
          </a:p>
        </p:txBody>
      </p:sp>
      <p:sp>
        <p:nvSpPr>
          <p:cNvPr id="23" name="Content Placeholder 2"/>
          <p:cNvSpPr>
            <a:spLocks noGrp="1"/>
          </p:cNvSpPr>
          <p:nvPr>
            <p:ph sz="half" idx="21"/>
          </p:nvPr>
        </p:nvSpPr>
        <p:spPr>
          <a:xfrm>
            <a:off x="935667" y="1803966"/>
            <a:ext cx="2514600" cy="2691834"/>
          </a:xfrm>
          <a:prstGeom prst="rect">
            <a:avLst/>
          </a:prstGeom>
        </p:spPr>
        <p:txBody>
          <a:bodyPr vert="horz" lIns="0" tIns="0" rIns="91440" bIns="45720" rtlCol="0">
            <a:noAutofit/>
          </a:bodyPr>
          <a:lstStyle>
            <a:lvl1pPr>
              <a:buClrTx/>
              <a:defRPr lang="en-US" smtClean="0">
                <a:solidFill>
                  <a:srgbClr val="FFFFFF"/>
                </a:solidFill>
              </a:defRPr>
            </a:lvl1pPr>
            <a:lvl2pPr>
              <a:defRPr lang="en-US" smtClean="0">
                <a:solidFill>
                  <a:srgbClr val="FFFFFF"/>
                </a:solidFill>
              </a:defRPr>
            </a:lvl2pPr>
            <a:lvl3pPr>
              <a:defRPr lang="en-US" smtClean="0">
                <a:solidFill>
                  <a:srgbClr val="FFFFFF"/>
                </a:solidFill>
              </a:defRPr>
            </a:lvl3pPr>
            <a:lvl4pPr>
              <a:defRPr lang="en-US" smtClean="0">
                <a:solidFill>
                  <a:srgbClr val="FFFFFF"/>
                </a:solidFill>
              </a:defRPr>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Title 1"/>
          <p:cNvSpPr>
            <a:spLocks noGrp="1"/>
          </p:cNvSpPr>
          <p:nvPr>
            <p:ph type="title"/>
          </p:nvPr>
        </p:nvSpPr>
        <p:spPr>
          <a:xfrm>
            <a:off x="1102845" y="127411"/>
            <a:ext cx="7180264" cy="762000"/>
          </a:xfrm>
          <a:prstGeom prst="rect">
            <a:avLst/>
          </a:prstGeom>
        </p:spPr>
        <p:txBody>
          <a:bodyPr/>
          <a:lstStyle>
            <a:lvl1pPr>
              <a:defRPr>
                <a:solidFill>
                  <a:schemeClr val="bg1"/>
                </a:solidFill>
              </a:defRPr>
            </a:lvl1pPr>
          </a:lstStyle>
          <a:p>
            <a:r>
              <a:rPr lang="en-US" dirty="0"/>
              <a:t>Click to edit Master title style</a:t>
            </a:r>
          </a:p>
        </p:txBody>
      </p:sp>
      <p:sp>
        <p:nvSpPr>
          <p:cNvPr id="25" name="Text Placeholder 10"/>
          <p:cNvSpPr>
            <a:spLocks noGrp="1"/>
          </p:cNvSpPr>
          <p:nvPr>
            <p:ph type="body" sz="quarter" idx="14" hasCustomPrompt="1"/>
          </p:nvPr>
        </p:nvSpPr>
        <p:spPr>
          <a:xfrm>
            <a:off x="1102844" y="896882"/>
            <a:ext cx="7180263" cy="457200"/>
          </a:xfrm>
          <a:prstGeom prst="rect">
            <a:avLst/>
          </a:prstGeom>
        </p:spPr>
        <p:txBody>
          <a:bodyPr/>
          <a:lstStyle>
            <a:lvl1pPr marL="0" indent="0">
              <a:lnSpc>
                <a:spcPct val="85000"/>
              </a:lnSpc>
              <a:spcBef>
                <a:spcPts val="0"/>
              </a:spcBef>
              <a:buNone/>
              <a:defRPr sz="2000" spc="-80" baseline="0">
                <a:solidFill>
                  <a:srgbClr val="FFFFFF"/>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7" name="Footer Placeholder 7"/>
          <p:cNvSpPr>
            <a:spLocks noGrp="1"/>
          </p:cNvSpPr>
          <p:nvPr>
            <p:ph type="ftr" sz="quarter" idx="11"/>
          </p:nvPr>
        </p:nvSpPr>
        <p:spPr bwMode="gray">
          <a:xfrm>
            <a:off x="3121994" y="4782239"/>
            <a:ext cx="5181600" cy="231266"/>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28" name="Slide Number Placeholder 8"/>
          <p:cNvSpPr>
            <a:spLocks noGrp="1"/>
          </p:cNvSpPr>
          <p:nvPr>
            <p:ph type="sldNum" sz="quarter" idx="12"/>
          </p:nvPr>
        </p:nvSpPr>
        <p:spPr bwMode="gray">
          <a:xfrm>
            <a:off x="8305799" y="478223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5456" y="4722748"/>
            <a:ext cx="1422018" cy="265285"/>
          </a:xfrm>
          <a:prstGeom prst="rect">
            <a:avLst/>
          </a:prstGeom>
        </p:spPr>
      </p:pic>
    </p:spTree>
    <p:extLst>
      <p:ext uri="{BB962C8B-B14F-4D97-AF65-F5344CB8AC3E}">
        <p14:creationId xmlns:p14="http://schemas.microsoft.com/office/powerpoint/2010/main" val="393332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gradFill flip="none" rotWithShape="1">
          <a:gsLst>
            <a:gs pos="0">
              <a:srgbClr val="514689"/>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4" name="Rectangle 6"/>
          <p:cNvSpPr/>
          <p:nvPr userDrawn="1"/>
        </p:nvSpPr>
        <p:spPr>
          <a:xfrm>
            <a:off x="0" y="-50786"/>
            <a:ext cx="3033057" cy="5248916"/>
          </a:xfrm>
          <a:custGeom>
            <a:avLst/>
            <a:gdLst>
              <a:gd name="connsiteX0" fmla="*/ 0 w 990600"/>
              <a:gd name="connsiteY0" fmla="*/ 0 h 381000"/>
              <a:gd name="connsiteX1" fmla="*/ 990600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31308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800099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0600"/>
              <a:gd name="connsiteY0" fmla="*/ 0 h 381000"/>
              <a:gd name="connsiteX1" fmla="*/ 794257 w 990600"/>
              <a:gd name="connsiteY1" fmla="*/ 0 h 381000"/>
              <a:gd name="connsiteX2" fmla="*/ 990600 w 990600"/>
              <a:gd name="connsiteY2" fmla="*/ 381000 h 381000"/>
              <a:gd name="connsiteX3" fmla="*/ 0 w 990600"/>
              <a:gd name="connsiteY3" fmla="*/ 381000 h 381000"/>
              <a:gd name="connsiteX4" fmla="*/ 0 w 990600"/>
              <a:gd name="connsiteY4" fmla="*/ 0 h 381000"/>
              <a:gd name="connsiteX0" fmla="*/ 0 w 998946"/>
              <a:gd name="connsiteY0" fmla="*/ 0 h 381000"/>
              <a:gd name="connsiteX1" fmla="*/ 794257 w 998946"/>
              <a:gd name="connsiteY1" fmla="*/ 0 h 381000"/>
              <a:gd name="connsiteX2" fmla="*/ 998946 w 998946"/>
              <a:gd name="connsiteY2" fmla="*/ 381000 h 381000"/>
              <a:gd name="connsiteX3" fmla="*/ 0 w 998946"/>
              <a:gd name="connsiteY3" fmla="*/ 381000 h 381000"/>
              <a:gd name="connsiteX4" fmla="*/ 0 w 998946"/>
              <a:gd name="connsiteY4" fmla="*/ 0 h 381000"/>
              <a:gd name="connsiteX0" fmla="*/ 0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0 w 1001466"/>
              <a:gd name="connsiteY4" fmla="*/ 0 h 381000"/>
              <a:gd name="connsiteX0" fmla="*/ 411575 w 1001466"/>
              <a:gd name="connsiteY0" fmla="*/ 0 h 381000"/>
              <a:gd name="connsiteX1" fmla="*/ 794257 w 1001466"/>
              <a:gd name="connsiteY1" fmla="*/ 0 h 381000"/>
              <a:gd name="connsiteX2" fmla="*/ 1001466 w 1001466"/>
              <a:gd name="connsiteY2" fmla="*/ 381000 h 381000"/>
              <a:gd name="connsiteX3" fmla="*/ 0 w 1001466"/>
              <a:gd name="connsiteY3" fmla="*/ 381000 h 381000"/>
              <a:gd name="connsiteX4" fmla="*/ 411575 w 1001466"/>
              <a:gd name="connsiteY4" fmla="*/ 0 h 381000"/>
              <a:gd name="connsiteX0" fmla="*/ 0 w 589891"/>
              <a:gd name="connsiteY0" fmla="*/ 0 h 381000"/>
              <a:gd name="connsiteX1" fmla="*/ 382682 w 589891"/>
              <a:gd name="connsiteY1" fmla="*/ 0 h 381000"/>
              <a:gd name="connsiteX2" fmla="*/ 589891 w 589891"/>
              <a:gd name="connsiteY2" fmla="*/ 381000 h 381000"/>
              <a:gd name="connsiteX3" fmla="*/ 980 w 589891"/>
              <a:gd name="connsiteY3" fmla="*/ 379040 h 381000"/>
              <a:gd name="connsiteX4" fmla="*/ 0 w 589891"/>
              <a:gd name="connsiteY4" fmla="*/ 0 h 381000"/>
              <a:gd name="connsiteX0" fmla="*/ 1023 w 590914"/>
              <a:gd name="connsiteY0" fmla="*/ 0 h 381000"/>
              <a:gd name="connsiteX1" fmla="*/ 383705 w 590914"/>
              <a:gd name="connsiteY1" fmla="*/ 0 h 381000"/>
              <a:gd name="connsiteX2" fmla="*/ 590914 w 590914"/>
              <a:gd name="connsiteY2" fmla="*/ 381000 h 381000"/>
              <a:gd name="connsiteX3" fmla="*/ 43 w 590914"/>
              <a:gd name="connsiteY3" fmla="*/ 380020 h 381000"/>
              <a:gd name="connsiteX4" fmla="*/ 1023 w 590914"/>
              <a:gd name="connsiteY4" fmla="*/ 0 h 381000"/>
              <a:gd name="connsiteX0" fmla="*/ 294963 w 590872"/>
              <a:gd name="connsiteY0" fmla="*/ 980 h 381000"/>
              <a:gd name="connsiteX1" fmla="*/ 383663 w 590872"/>
              <a:gd name="connsiteY1" fmla="*/ 0 h 381000"/>
              <a:gd name="connsiteX2" fmla="*/ 590872 w 590872"/>
              <a:gd name="connsiteY2" fmla="*/ 381000 h 381000"/>
              <a:gd name="connsiteX3" fmla="*/ 1 w 590872"/>
              <a:gd name="connsiteY3" fmla="*/ 380020 h 381000"/>
              <a:gd name="connsiteX4" fmla="*/ 294963 w 590872"/>
              <a:gd name="connsiteY4" fmla="*/ 980 h 381000"/>
              <a:gd name="connsiteX0" fmla="*/ 0 w 295909"/>
              <a:gd name="connsiteY0" fmla="*/ 980 h 381000"/>
              <a:gd name="connsiteX1" fmla="*/ 88700 w 295909"/>
              <a:gd name="connsiteY1" fmla="*/ 0 h 381000"/>
              <a:gd name="connsiteX2" fmla="*/ 295909 w 295909"/>
              <a:gd name="connsiteY2" fmla="*/ 381000 h 381000"/>
              <a:gd name="connsiteX3" fmla="*/ 980 w 295909"/>
              <a:gd name="connsiteY3" fmla="*/ 380020 h 381000"/>
              <a:gd name="connsiteX4" fmla="*/ 0 w 295909"/>
              <a:gd name="connsiteY4" fmla="*/ 980 h 381000"/>
              <a:gd name="connsiteX0" fmla="*/ 51939 w 294931"/>
              <a:gd name="connsiteY0" fmla="*/ 0 h 381000"/>
              <a:gd name="connsiteX1" fmla="*/ 87722 w 294931"/>
              <a:gd name="connsiteY1" fmla="*/ 0 h 381000"/>
              <a:gd name="connsiteX2" fmla="*/ 294931 w 294931"/>
              <a:gd name="connsiteY2" fmla="*/ 381000 h 381000"/>
              <a:gd name="connsiteX3" fmla="*/ 2 w 294931"/>
              <a:gd name="connsiteY3" fmla="*/ 380020 h 381000"/>
              <a:gd name="connsiteX4" fmla="*/ 51939 w 294931"/>
              <a:gd name="connsiteY4" fmla="*/ 0 h 381000"/>
              <a:gd name="connsiteX0" fmla="*/ 1024 w 244016"/>
              <a:gd name="connsiteY0" fmla="*/ 0 h 381980"/>
              <a:gd name="connsiteX1" fmla="*/ 36807 w 244016"/>
              <a:gd name="connsiteY1" fmla="*/ 0 h 381980"/>
              <a:gd name="connsiteX2" fmla="*/ 244016 w 244016"/>
              <a:gd name="connsiteY2" fmla="*/ 381000 h 381980"/>
              <a:gd name="connsiteX3" fmla="*/ 44 w 244016"/>
              <a:gd name="connsiteY3" fmla="*/ 381980 h 381980"/>
              <a:gd name="connsiteX4" fmla="*/ 1024 w 244016"/>
              <a:gd name="connsiteY4" fmla="*/ 0 h 381980"/>
              <a:gd name="connsiteX0" fmla="*/ 94 w 244066"/>
              <a:gd name="connsiteY0" fmla="*/ 980 h 381980"/>
              <a:gd name="connsiteX1" fmla="*/ 36857 w 244066"/>
              <a:gd name="connsiteY1" fmla="*/ 0 h 381980"/>
              <a:gd name="connsiteX2" fmla="*/ 244066 w 244066"/>
              <a:gd name="connsiteY2" fmla="*/ 381000 h 381980"/>
              <a:gd name="connsiteX3" fmla="*/ 94 w 244066"/>
              <a:gd name="connsiteY3" fmla="*/ 381980 h 381980"/>
              <a:gd name="connsiteX4" fmla="*/ 94 w 244066"/>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980 h 381980"/>
              <a:gd name="connsiteX1" fmla="*/ 36763 w 243972"/>
              <a:gd name="connsiteY1" fmla="*/ 0 h 381980"/>
              <a:gd name="connsiteX2" fmla="*/ 243972 w 243972"/>
              <a:gd name="connsiteY2" fmla="*/ 381000 h 381980"/>
              <a:gd name="connsiteX3" fmla="*/ 0 w 243972"/>
              <a:gd name="connsiteY3" fmla="*/ 381980 h 381980"/>
              <a:gd name="connsiteX4" fmla="*/ 0 w 243972"/>
              <a:gd name="connsiteY4" fmla="*/ 980 h 381980"/>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3276"/>
              <a:gd name="connsiteX1" fmla="*/ 36763 w 243972"/>
              <a:gd name="connsiteY1" fmla="*/ 105 h 383276"/>
              <a:gd name="connsiteX2" fmla="*/ 243972 w 243972"/>
              <a:gd name="connsiteY2" fmla="*/ 383276 h 383276"/>
              <a:gd name="connsiteX3" fmla="*/ 0 w 243972"/>
              <a:gd name="connsiteY3" fmla="*/ 382085 h 383276"/>
              <a:gd name="connsiteX4" fmla="*/ 0 w 243972"/>
              <a:gd name="connsiteY4" fmla="*/ 0 h 383276"/>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2085"/>
              <a:gd name="connsiteX1" fmla="*/ 36763 w 243972"/>
              <a:gd name="connsiteY1" fmla="*/ 105 h 382085"/>
              <a:gd name="connsiteX2" fmla="*/ 243972 w 243972"/>
              <a:gd name="connsiteY2" fmla="*/ 381105 h 382085"/>
              <a:gd name="connsiteX3" fmla="*/ 0 w 243972"/>
              <a:gd name="connsiteY3" fmla="*/ 382085 h 382085"/>
              <a:gd name="connsiteX4" fmla="*/ 0 w 243972"/>
              <a:gd name="connsiteY4" fmla="*/ 0 h 382085"/>
              <a:gd name="connsiteX0" fmla="*/ 0 w 243972"/>
              <a:gd name="connsiteY0" fmla="*/ 0 h 381105"/>
              <a:gd name="connsiteX1" fmla="*/ 36763 w 243972"/>
              <a:gd name="connsiteY1" fmla="*/ 105 h 381105"/>
              <a:gd name="connsiteX2" fmla="*/ 243972 w 243972"/>
              <a:gd name="connsiteY2" fmla="*/ 381105 h 381105"/>
              <a:gd name="connsiteX3" fmla="*/ 0 w 243972"/>
              <a:gd name="connsiteY3" fmla="*/ 381000 h 381105"/>
              <a:gd name="connsiteX4" fmla="*/ 0 w 243972"/>
              <a:gd name="connsiteY4" fmla="*/ 0 h 381105"/>
              <a:gd name="connsiteX0" fmla="*/ 0 w 241956"/>
              <a:gd name="connsiteY0" fmla="*/ 0 h 381105"/>
              <a:gd name="connsiteX1" fmla="*/ 36763 w 241956"/>
              <a:gd name="connsiteY1" fmla="*/ 105 h 381105"/>
              <a:gd name="connsiteX2" fmla="*/ 241956 w 241956"/>
              <a:gd name="connsiteY2" fmla="*/ 381105 h 381105"/>
              <a:gd name="connsiteX3" fmla="*/ 0 w 241956"/>
              <a:gd name="connsiteY3" fmla="*/ 381000 h 381105"/>
              <a:gd name="connsiteX4" fmla="*/ 0 w 241956"/>
              <a:gd name="connsiteY4" fmla="*/ 0 h 381105"/>
              <a:gd name="connsiteX0" fmla="*/ 0 w 241956"/>
              <a:gd name="connsiteY0" fmla="*/ 231 h 381336"/>
              <a:gd name="connsiteX1" fmla="*/ 37099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0 w 241956"/>
              <a:gd name="connsiteY3" fmla="*/ 381231 h 381336"/>
              <a:gd name="connsiteX4" fmla="*/ 0 w 241956"/>
              <a:gd name="connsiteY4" fmla="*/ 231 h 381336"/>
              <a:gd name="connsiteX0" fmla="*/ 0 w 241956"/>
              <a:gd name="connsiteY0" fmla="*/ 231 h 381336"/>
              <a:gd name="connsiteX1" fmla="*/ 41468 w 241956"/>
              <a:gd name="connsiteY1" fmla="*/ 0 h 381336"/>
              <a:gd name="connsiteX2" fmla="*/ 241956 w 241956"/>
              <a:gd name="connsiteY2" fmla="*/ 381336 h 381336"/>
              <a:gd name="connsiteX3" fmla="*/ 22311 w 241956"/>
              <a:gd name="connsiteY3" fmla="*/ 380776 h 381336"/>
              <a:gd name="connsiteX4" fmla="*/ 0 w 241956"/>
              <a:gd name="connsiteY4" fmla="*/ 231 h 381336"/>
              <a:gd name="connsiteX0" fmla="*/ 0 w 241956"/>
              <a:gd name="connsiteY0" fmla="*/ 231 h 381687"/>
              <a:gd name="connsiteX1" fmla="*/ 41468 w 241956"/>
              <a:gd name="connsiteY1" fmla="*/ 0 h 381687"/>
              <a:gd name="connsiteX2" fmla="*/ 241956 w 241956"/>
              <a:gd name="connsiteY2" fmla="*/ 381336 h 381687"/>
              <a:gd name="connsiteX3" fmla="*/ 21400 w 241956"/>
              <a:gd name="connsiteY3" fmla="*/ 381687 h 381687"/>
              <a:gd name="connsiteX4" fmla="*/ 0 w 2419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 name="connsiteX0" fmla="*/ 0 w 220556"/>
              <a:gd name="connsiteY0" fmla="*/ 231 h 381687"/>
              <a:gd name="connsiteX1" fmla="*/ 20068 w 220556"/>
              <a:gd name="connsiteY1" fmla="*/ 0 h 381687"/>
              <a:gd name="connsiteX2" fmla="*/ 220556 w 220556"/>
              <a:gd name="connsiteY2" fmla="*/ 381336 h 381687"/>
              <a:gd name="connsiteX3" fmla="*/ 0 w 220556"/>
              <a:gd name="connsiteY3" fmla="*/ 381687 h 381687"/>
              <a:gd name="connsiteX4" fmla="*/ 0 w 220556"/>
              <a:gd name="connsiteY4" fmla="*/ 231 h 381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0556" h="381687">
                <a:moveTo>
                  <a:pt x="0" y="231"/>
                </a:moveTo>
                <a:lnTo>
                  <a:pt x="20068" y="0"/>
                </a:lnTo>
                <a:lnTo>
                  <a:pt x="220556" y="381336"/>
                </a:lnTo>
                <a:lnTo>
                  <a:pt x="0" y="381687"/>
                </a:lnTo>
                <a:lnTo>
                  <a:pt x="0" y="23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r>
              <a:rPr lang="en-US" kern="1200" dirty="0">
                <a:solidFill>
                  <a:schemeClr val="tx2"/>
                </a:solidFill>
              </a:rPr>
              <a:t>            </a:t>
            </a:r>
          </a:p>
        </p:txBody>
      </p:sp>
      <p:sp>
        <p:nvSpPr>
          <p:cNvPr id="9" name="Date Placeholder 6"/>
          <p:cNvSpPr>
            <a:spLocks noGrp="1"/>
          </p:cNvSpPr>
          <p:nvPr>
            <p:ph type="dt" sz="half" idx="10"/>
          </p:nvPr>
        </p:nvSpPr>
        <p:spPr bwMode="gray">
          <a:xfrm>
            <a:off x="6855794" y="4617074"/>
            <a:ext cx="1447800" cy="168275"/>
          </a:xfrm>
          <a:prstGeom prst="rect">
            <a:avLst/>
          </a:prstGeom>
        </p:spPr>
        <p:txBody>
          <a:bodyPr/>
          <a:lstStyle>
            <a:lvl1pPr>
              <a:defRPr>
                <a:solidFill>
                  <a:schemeClr val="bg1"/>
                </a:solidFill>
              </a:defRPr>
            </a:lvl1pPr>
          </a:lstStyle>
          <a:p>
            <a:fld id="{0A38EC05-E3EA-C649-9CE5-71E503F74839}" type="datetime1">
              <a:rPr lang="en-US" smtClean="0">
                <a:solidFill>
                  <a:prstClr val="white"/>
                </a:solidFill>
              </a:rPr>
              <a:t>10/24/19</a:t>
            </a:fld>
            <a:endParaRPr lang="en-US">
              <a:solidFill>
                <a:prstClr val="white"/>
              </a:solidFill>
            </a:endParaRPr>
          </a:p>
        </p:txBody>
      </p:sp>
      <p:sp>
        <p:nvSpPr>
          <p:cNvPr id="10" name="Footer Placeholder 7"/>
          <p:cNvSpPr>
            <a:spLocks noGrp="1"/>
          </p:cNvSpPr>
          <p:nvPr>
            <p:ph type="ftr" sz="quarter" idx="11"/>
          </p:nvPr>
        </p:nvSpPr>
        <p:spPr bwMode="gray">
          <a:xfrm>
            <a:off x="3121994" y="4789710"/>
            <a:ext cx="5181600" cy="231266"/>
          </a:xfrm>
          <a:prstGeom prst="rect">
            <a:avLst/>
          </a:prstGeom>
        </p:spPr>
        <p:txBody>
          <a:bodyPr/>
          <a:lstStyle>
            <a:lvl1pPr>
              <a:defRPr>
                <a:solidFill>
                  <a:schemeClr val="bg1"/>
                </a:solidFill>
              </a:defRPr>
            </a:lvl1pPr>
          </a:lstStyle>
          <a:p>
            <a:r>
              <a:rPr lang="en-US">
                <a:solidFill>
                  <a:prstClr val="white"/>
                </a:solidFill>
              </a:rPr>
              <a:t>Presentation or Section Title</a:t>
            </a:r>
          </a:p>
        </p:txBody>
      </p:sp>
      <p:sp>
        <p:nvSpPr>
          <p:cNvPr id="11" name="Slide Number Placeholder 8"/>
          <p:cNvSpPr>
            <a:spLocks noGrp="1"/>
          </p:cNvSpPr>
          <p:nvPr>
            <p:ph type="sldNum" sz="quarter" idx="12"/>
          </p:nvPr>
        </p:nvSpPr>
        <p:spPr bwMode="gray">
          <a:xfrm>
            <a:off x="8305799" y="4782239"/>
            <a:ext cx="346745" cy="231266"/>
          </a:xfrm>
          <a:prstGeom prst="rect">
            <a:avLst/>
          </a:prstGeom>
        </p:spPr>
        <p:txBody>
          <a:bodyPr/>
          <a:lstStyle>
            <a:lvl1pPr>
              <a:defRPr>
                <a:solidFill>
                  <a:schemeClr val="bg1"/>
                </a:solidFill>
              </a:defRPr>
            </a:lvl1pPr>
          </a:lstStyle>
          <a:p>
            <a:fld id="{0D558541-60C9-42A2-8392-FF12533A6B7A}" type="slidenum">
              <a:rPr lang="en-US" smtClean="0">
                <a:solidFill>
                  <a:prstClr val="white"/>
                </a:solidFill>
              </a:rPr>
              <a:pPr/>
              <a:t>‹#›</a:t>
            </a:fld>
            <a:endParaRPr lang="en-US">
              <a:solidFill>
                <a:prstClr val="white"/>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65456" y="4722748"/>
            <a:ext cx="1422018" cy="265285"/>
          </a:xfrm>
          <a:prstGeom prst="rect">
            <a:avLst/>
          </a:prstGeom>
        </p:spPr>
      </p:pic>
      <p:sp>
        <p:nvSpPr>
          <p:cNvPr id="16" name="Title 1"/>
          <p:cNvSpPr>
            <a:spLocks noGrp="1"/>
          </p:cNvSpPr>
          <p:nvPr>
            <p:ph type="ctrTitle" hasCustomPrompt="1"/>
          </p:nvPr>
        </p:nvSpPr>
        <p:spPr bwMode="gray">
          <a:xfrm>
            <a:off x="1072495" y="2067941"/>
            <a:ext cx="6747298" cy="876329"/>
          </a:xfrm>
          <a:prstGeom prst="rect">
            <a:avLst/>
          </a:prstGeom>
        </p:spPr>
        <p:txBody>
          <a:bodyPr rIns="0" bIns="0" anchor="b" anchorCtr="0"/>
          <a:lstStyle>
            <a:lvl1pPr>
              <a:lnSpc>
                <a:spcPct val="90000"/>
              </a:lnSpc>
              <a:defRPr sz="4000" b="0">
                <a:solidFill>
                  <a:schemeClr val="bg1"/>
                </a:solidFill>
              </a:defRPr>
            </a:lvl1pPr>
          </a:lstStyle>
          <a:p>
            <a:r>
              <a:rPr lang="en-US" dirty="0"/>
              <a:t>Document Title</a:t>
            </a:r>
          </a:p>
        </p:txBody>
      </p:sp>
      <p:sp>
        <p:nvSpPr>
          <p:cNvPr id="17" name="Subtitle 2"/>
          <p:cNvSpPr>
            <a:spLocks noGrp="1"/>
          </p:cNvSpPr>
          <p:nvPr>
            <p:ph type="subTitle" idx="1" hasCustomPrompt="1"/>
          </p:nvPr>
        </p:nvSpPr>
        <p:spPr bwMode="gray">
          <a:xfrm>
            <a:off x="1101192" y="2995265"/>
            <a:ext cx="6725114" cy="685800"/>
          </a:xfrm>
          <a:prstGeom prst="rect">
            <a:avLst/>
          </a:prstGeom>
        </p:spPr>
        <p:txBody>
          <a:bodyPr/>
          <a:lstStyle>
            <a:lvl1pPr marL="0" indent="0" algn="l">
              <a:lnSpc>
                <a:spcPct val="90000"/>
              </a:lnSpc>
              <a:spcBef>
                <a:spcPts val="0"/>
              </a:spcBef>
              <a:buNone/>
              <a:defRPr sz="24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Document Title</a:t>
            </a:r>
          </a:p>
        </p:txBody>
      </p:sp>
    </p:spTree>
    <p:extLst>
      <p:ext uri="{BB962C8B-B14F-4D97-AF65-F5344CB8AC3E}">
        <p14:creationId xmlns:p14="http://schemas.microsoft.com/office/powerpoint/2010/main" val="1488109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2">
    <p:spTree>
      <p:nvGrpSpPr>
        <p:cNvPr id="1" name=""/>
        <p:cNvGrpSpPr/>
        <p:nvPr/>
      </p:nvGrpSpPr>
      <p:grpSpPr>
        <a:xfrm>
          <a:off x="0" y="0"/>
          <a:ext cx="0" cy="0"/>
          <a:chOff x="0" y="0"/>
          <a:chExt cx="0" cy="0"/>
        </a:xfrm>
      </p:grpSpPr>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0405" y="-1"/>
            <a:ext cx="8913595" cy="5143501"/>
          </a:xfrm>
          <a:prstGeom prst="rect">
            <a:avLst/>
          </a:prstGeom>
        </p:spPr>
      </p:pic>
      <p:sp>
        <p:nvSpPr>
          <p:cNvPr id="14" name="Freeform 13">
            <a:extLst>
              <a:ext uri="{FF2B5EF4-FFF2-40B4-BE49-F238E27FC236}">
                <a16:creationId xmlns:a16="http://schemas.microsoft.com/office/drawing/2014/main" id="{80971AFA-D26E-2D4C-9BF9-D32DB0EF37D0}"/>
              </a:ext>
            </a:extLst>
          </p:cNvPr>
          <p:cNvSpPr/>
          <p:nvPr userDrawn="1"/>
        </p:nvSpPr>
        <p:spPr bwMode="gray">
          <a:xfrm>
            <a:off x="-47822" y="-28535"/>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80693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3">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8" name="Freeform 7">
            <a:extLst>
              <a:ext uri="{FF2B5EF4-FFF2-40B4-BE49-F238E27FC236}">
                <a16:creationId xmlns:a16="http://schemas.microsoft.com/office/drawing/2014/main" id="{F96939E1-261E-BB46-A58F-E995C2E76DFA}"/>
              </a:ext>
            </a:extLst>
          </p:cNvPr>
          <p:cNvSpPr/>
          <p:nvPr userDrawn="1"/>
        </p:nvSpPr>
        <p:spPr bwMode="gray">
          <a:xfrm>
            <a:off x="-47822" y="-28535"/>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10"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45330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7">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Freeform 6">
            <a:extLst>
              <a:ext uri="{FF2B5EF4-FFF2-40B4-BE49-F238E27FC236}">
                <a16:creationId xmlns:a16="http://schemas.microsoft.com/office/drawing/2014/main" id="{A5108129-1CBB-E24A-A894-7DC02D037E72}"/>
              </a:ext>
            </a:extLst>
          </p:cNvPr>
          <p:cNvSpPr/>
          <p:nvPr userDrawn="1"/>
        </p:nvSpPr>
        <p:spPr bwMode="gray">
          <a:xfrm>
            <a:off x="-47822" y="-28535"/>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868419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9">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7" name="Freeform 6">
            <a:extLst>
              <a:ext uri="{FF2B5EF4-FFF2-40B4-BE49-F238E27FC236}">
                <a16:creationId xmlns:a16="http://schemas.microsoft.com/office/drawing/2014/main" id="{BBA735F0-5A57-4E46-8BAE-B772B86C2946}"/>
              </a:ext>
            </a:extLst>
          </p:cNvPr>
          <p:cNvSpPr/>
          <p:nvPr userDrawn="1"/>
        </p:nvSpPr>
        <p:spPr bwMode="gray">
          <a:xfrm>
            <a:off x="-47822" y="-28535"/>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0"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2612062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Your Photo">
    <p:bg>
      <p:bgPr>
        <a:gradFill flip="none" rotWithShape="1">
          <a:gsLst>
            <a:gs pos="0">
              <a:schemeClr val="tx2"/>
            </a:gs>
            <a:gs pos="100000">
              <a:schemeClr val="accent1"/>
            </a:gs>
          </a:gsLst>
          <a:lin ang="14520000" scaled="0"/>
          <a:tileRect/>
        </a:gradFill>
        <a:effectLst/>
      </p:bgPr>
    </p:bg>
    <p:spTree>
      <p:nvGrpSpPr>
        <p:cNvPr id="1" name=""/>
        <p:cNvGrpSpPr/>
        <p:nvPr/>
      </p:nvGrpSpPr>
      <p:grpSpPr>
        <a:xfrm>
          <a:off x="0" y="0"/>
          <a:ext cx="0" cy="0"/>
          <a:chOff x="0" y="0"/>
          <a:chExt cx="0" cy="0"/>
        </a:xfrm>
      </p:grpSpPr>
      <p:sp>
        <p:nvSpPr>
          <p:cNvPr id="10" name="TextBox 9"/>
          <p:cNvSpPr txBox="1"/>
          <p:nvPr userDrawn="1"/>
        </p:nvSpPr>
        <p:spPr>
          <a:xfrm>
            <a:off x="9220200" y="877304"/>
            <a:ext cx="1642462" cy="3237496"/>
          </a:xfrm>
          <a:prstGeom prst="rect">
            <a:avLst/>
          </a:prstGeom>
          <a:solidFill>
            <a:schemeClr val="tx1">
              <a:lumMod val="60000"/>
              <a:lumOff val="40000"/>
            </a:schemeClr>
          </a:solidFill>
        </p:spPr>
        <p:txBody>
          <a:bodyPr wrap="square" lIns="0" tIns="0" rIns="0" bIns="0" rtlCol="0">
            <a:noAutofit/>
          </a:bodyPr>
          <a:lstStyle/>
          <a:p>
            <a:pPr>
              <a:lnSpc>
                <a:spcPct val="90000"/>
              </a:lnSpc>
              <a:spcBef>
                <a:spcPts val="600"/>
              </a:spcBef>
            </a:pPr>
            <a:r>
              <a:rPr lang="en-US" sz="1200" spc="-50" dirty="0">
                <a:solidFill>
                  <a:schemeClr val="bg1"/>
                </a:solidFill>
              </a:rPr>
              <a:t>How to put in your own Photo:</a:t>
            </a:r>
          </a:p>
          <a:p>
            <a:pPr>
              <a:lnSpc>
                <a:spcPct val="90000"/>
              </a:lnSpc>
              <a:spcBef>
                <a:spcPts val="600"/>
              </a:spcBef>
            </a:pPr>
            <a:r>
              <a:rPr lang="en-US" sz="1200" spc="-50" dirty="0">
                <a:solidFill>
                  <a:schemeClr val="bg1"/>
                </a:solidFill>
              </a:rPr>
              <a:t>Go to ‘View-Slide Master’</a:t>
            </a:r>
          </a:p>
          <a:p>
            <a:pPr>
              <a:lnSpc>
                <a:spcPct val="90000"/>
              </a:lnSpc>
              <a:spcBef>
                <a:spcPts val="600"/>
              </a:spcBef>
            </a:pPr>
            <a:r>
              <a:rPr lang="en-US" sz="1200" spc="-50" dirty="0">
                <a:solidFill>
                  <a:schemeClr val="bg1"/>
                </a:solidFill>
              </a:rPr>
              <a:t>Go to ‘Insert-Picture’</a:t>
            </a:r>
          </a:p>
          <a:p>
            <a:pPr>
              <a:lnSpc>
                <a:spcPct val="90000"/>
              </a:lnSpc>
              <a:spcBef>
                <a:spcPts val="600"/>
              </a:spcBef>
            </a:pPr>
            <a:r>
              <a:rPr lang="en-US" sz="1200" spc="-50" dirty="0">
                <a:solidFill>
                  <a:schemeClr val="bg1"/>
                </a:solidFill>
              </a:rPr>
              <a:t>Browse to the</a:t>
            </a:r>
            <a:r>
              <a:rPr lang="en-US" sz="1200" spc="-50" baseline="0" dirty="0">
                <a:solidFill>
                  <a:schemeClr val="bg1"/>
                </a:solidFill>
              </a:rPr>
              <a:t> image you would like to place. Image should be 1024x768, 1200x900, or other 4:3 aspect ratio</a:t>
            </a:r>
          </a:p>
          <a:p>
            <a:pPr>
              <a:lnSpc>
                <a:spcPct val="90000"/>
              </a:lnSpc>
              <a:spcBef>
                <a:spcPts val="600"/>
              </a:spcBef>
            </a:pPr>
            <a:r>
              <a:rPr lang="en-US" sz="1200" spc="-50" dirty="0">
                <a:solidFill>
                  <a:schemeClr val="bg1"/>
                </a:solidFill>
              </a:rPr>
              <a:t>Select image and click OK</a:t>
            </a:r>
          </a:p>
          <a:p>
            <a:pPr>
              <a:lnSpc>
                <a:spcPct val="90000"/>
              </a:lnSpc>
              <a:spcBef>
                <a:spcPts val="600"/>
              </a:spcBef>
            </a:pPr>
            <a:r>
              <a:rPr lang="en-US" sz="1200" spc="-50" dirty="0">
                <a:solidFill>
                  <a:schemeClr val="bg1"/>
                </a:solidFill>
              </a:rPr>
              <a:t>Scale to full screen size if necessary.</a:t>
            </a:r>
          </a:p>
          <a:p>
            <a:pPr>
              <a:lnSpc>
                <a:spcPct val="90000"/>
              </a:lnSpc>
              <a:spcBef>
                <a:spcPts val="600"/>
              </a:spcBef>
            </a:pPr>
            <a:r>
              <a:rPr lang="en-US" sz="1200" spc="-50" dirty="0">
                <a:solidFill>
                  <a:schemeClr val="bg1"/>
                </a:solidFill>
              </a:rPr>
              <a:t>Click image, go</a:t>
            </a:r>
            <a:r>
              <a:rPr lang="en-US" sz="1200" spc="-50" baseline="0" dirty="0">
                <a:solidFill>
                  <a:schemeClr val="bg1"/>
                </a:solidFill>
              </a:rPr>
              <a:t> to ‘Format-</a:t>
            </a:r>
            <a:r>
              <a:rPr lang="en-US" sz="1200" spc="-50" dirty="0">
                <a:solidFill>
                  <a:schemeClr val="bg1"/>
                </a:solidFill>
              </a:rPr>
              <a:t>Send to Back’</a:t>
            </a:r>
          </a:p>
          <a:p>
            <a:pPr>
              <a:lnSpc>
                <a:spcPct val="90000"/>
              </a:lnSpc>
              <a:spcBef>
                <a:spcPts val="600"/>
              </a:spcBef>
            </a:pPr>
            <a:r>
              <a:rPr lang="en-US" sz="1200" spc="-50" dirty="0">
                <a:solidFill>
                  <a:schemeClr val="bg1"/>
                </a:solidFill>
              </a:rPr>
              <a:t>Go to ‘View-Normal’ to return to slides</a:t>
            </a:r>
          </a:p>
        </p:txBody>
      </p:sp>
      <p:sp>
        <p:nvSpPr>
          <p:cNvPr id="7" name="Freeform 6"/>
          <p:cNvSpPr/>
          <p:nvPr userDrawn="1"/>
        </p:nvSpPr>
        <p:spPr bwMode="gray">
          <a:xfrm>
            <a:off x="-32776" y="-32487"/>
            <a:ext cx="6690687" cy="5200570"/>
          </a:xfrm>
          <a:custGeom>
            <a:avLst/>
            <a:gdLst>
              <a:gd name="connsiteX0" fmla="*/ 3453493 w 7119257"/>
              <a:gd name="connsiteY0" fmla="*/ 0 h 6939643"/>
              <a:gd name="connsiteX1" fmla="*/ 7119257 w 7119257"/>
              <a:gd name="connsiteY1" fmla="*/ 6939643 h 6939643"/>
              <a:gd name="connsiteX2" fmla="*/ 0 w 7119257"/>
              <a:gd name="connsiteY2" fmla="*/ 6939643 h 6939643"/>
              <a:gd name="connsiteX3" fmla="*/ 0 w 7119257"/>
              <a:gd name="connsiteY3" fmla="*/ 8164 h 6939643"/>
              <a:gd name="connsiteX4" fmla="*/ 3453493 w 7119257"/>
              <a:gd name="connsiteY4" fmla="*/ 0 h 6939643"/>
              <a:gd name="connsiteX0" fmla="*/ 5222260 w 8888024"/>
              <a:gd name="connsiteY0" fmla="*/ 2891 h 6942534"/>
              <a:gd name="connsiteX1" fmla="*/ 8888024 w 8888024"/>
              <a:gd name="connsiteY1" fmla="*/ 6942534 h 6942534"/>
              <a:gd name="connsiteX2" fmla="*/ 1768767 w 8888024"/>
              <a:gd name="connsiteY2" fmla="*/ 6942534 h 6942534"/>
              <a:gd name="connsiteX3" fmla="*/ 0 w 8888024"/>
              <a:gd name="connsiteY3" fmla="*/ 0 h 6942534"/>
              <a:gd name="connsiteX4" fmla="*/ 5222260 w 8888024"/>
              <a:gd name="connsiteY4" fmla="*/ 2891 h 6942534"/>
              <a:gd name="connsiteX0" fmla="*/ 5222260 w 8888024"/>
              <a:gd name="connsiteY0" fmla="*/ 2891 h 6953589"/>
              <a:gd name="connsiteX1" fmla="*/ 8888024 w 8888024"/>
              <a:gd name="connsiteY1" fmla="*/ 6942534 h 6953589"/>
              <a:gd name="connsiteX2" fmla="*/ 0 w 8888024"/>
              <a:gd name="connsiteY2" fmla="*/ 6953589 h 6953589"/>
              <a:gd name="connsiteX3" fmla="*/ 0 w 8888024"/>
              <a:gd name="connsiteY3" fmla="*/ 0 h 6953589"/>
              <a:gd name="connsiteX4" fmla="*/ 5222260 w 8888024"/>
              <a:gd name="connsiteY4" fmla="*/ 2891 h 6953589"/>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22260 w 8888024"/>
              <a:gd name="connsiteY0" fmla="*/ 2891 h 6942534"/>
              <a:gd name="connsiteX1" fmla="*/ 8888024 w 8888024"/>
              <a:gd name="connsiteY1" fmla="*/ 6942534 h 6942534"/>
              <a:gd name="connsiteX2" fmla="*/ 11054 w 8888024"/>
              <a:gd name="connsiteY2" fmla="*/ 6931480 h 6942534"/>
              <a:gd name="connsiteX3" fmla="*/ 0 w 8888024"/>
              <a:gd name="connsiteY3" fmla="*/ 0 h 6942534"/>
              <a:gd name="connsiteX4" fmla="*/ 5222260 w 8888024"/>
              <a:gd name="connsiteY4" fmla="*/ 2891 h 6942534"/>
              <a:gd name="connsiteX0" fmla="*/ 5265897 w 8931661"/>
              <a:gd name="connsiteY0" fmla="*/ 2891 h 6942534"/>
              <a:gd name="connsiteX1" fmla="*/ 8931661 w 8931661"/>
              <a:gd name="connsiteY1" fmla="*/ 6942534 h 6942534"/>
              <a:gd name="connsiteX2" fmla="*/ 0 w 8931661"/>
              <a:gd name="connsiteY2" fmla="*/ 6931481 h 6942534"/>
              <a:gd name="connsiteX3" fmla="*/ 43637 w 8931661"/>
              <a:gd name="connsiteY3" fmla="*/ 0 h 6942534"/>
              <a:gd name="connsiteX4" fmla="*/ 5265897 w 8931661"/>
              <a:gd name="connsiteY4" fmla="*/ 2891 h 6942534"/>
              <a:gd name="connsiteX0" fmla="*/ 5266013 w 8931777"/>
              <a:gd name="connsiteY0" fmla="*/ 13828 h 6953471"/>
              <a:gd name="connsiteX1" fmla="*/ 8931777 w 8931777"/>
              <a:gd name="connsiteY1" fmla="*/ 6953471 h 6953471"/>
              <a:gd name="connsiteX2" fmla="*/ 116 w 8931777"/>
              <a:gd name="connsiteY2" fmla="*/ 6942418 h 6953471"/>
              <a:gd name="connsiteX3" fmla="*/ 0 w 8931777"/>
              <a:gd name="connsiteY3" fmla="*/ 0 h 6953471"/>
              <a:gd name="connsiteX4" fmla="*/ 5266013 w 8931777"/>
              <a:gd name="connsiteY4" fmla="*/ 13828 h 6953471"/>
              <a:gd name="connsiteX0" fmla="*/ 5266013 w 8931777"/>
              <a:gd name="connsiteY0" fmla="*/ 2891 h 6942534"/>
              <a:gd name="connsiteX1" fmla="*/ 8931777 w 8931777"/>
              <a:gd name="connsiteY1" fmla="*/ 6942534 h 6942534"/>
              <a:gd name="connsiteX2" fmla="*/ 116 w 8931777"/>
              <a:gd name="connsiteY2" fmla="*/ 6931481 h 6942534"/>
              <a:gd name="connsiteX3" fmla="*/ 0 w 8931777"/>
              <a:gd name="connsiteY3" fmla="*/ 0 h 6942534"/>
              <a:gd name="connsiteX4" fmla="*/ 5266013 w 8931777"/>
              <a:gd name="connsiteY4" fmla="*/ 2891 h 69425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1777" h="6942534">
                <a:moveTo>
                  <a:pt x="5266013" y="2891"/>
                </a:moveTo>
                <a:lnTo>
                  <a:pt x="8931777" y="6942534"/>
                </a:lnTo>
                <a:lnTo>
                  <a:pt x="116" y="6931481"/>
                </a:lnTo>
                <a:cubicBezTo>
                  <a:pt x="77" y="4617342"/>
                  <a:pt x="39" y="2314139"/>
                  <a:pt x="0" y="0"/>
                </a:cubicBezTo>
                <a:lnTo>
                  <a:pt x="5266013" y="2891"/>
                </a:lnTo>
                <a:close/>
              </a:path>
            </a:pathLst>
          </a:custGeom>
          <a:solidFill>
            <a:srgbClr val="5146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788" y="317562"/>
            <a:ext cx="2488753" cy="464290"/>
          </a:xfrm>
          <a:prstGeom prst="rect">
            <a:avLst/>
          </a:prstGeom>
        </p:spPr>
      </p:pic>
      <p:sp>
        <p:nvSpPr>
          <p:cNvPr id="9" name="Title 1"/>
          <p:cNvSpPr>
            <a:spLocks noGrp="1"/>
          </p:cNvSpPr>
          <p:nvPr>
            <p:ph type="ctrTitle" hasCustomPrompt="1"/>
          </p:nvPr>
        </p:nvSpPr>
        <p:spPr bwMode="gray">
          <a:xfrm>
            <a:off x="1104050" y="1767083"/>
            <a:ext cx="3886200" cy="1143000"/>
          </a:xfrm>
          <a:prstGeom prst="rect">
            <a:avLst/>
          </a:prstGeom>
        </p:spPr>
        <p:txBody>
          <a:bodyPr rIns="0" bIns="0" anchor="b" anchorCtr="0"/>
          <a:lstStyle>
            <a:lvl1pPr>
              <a:lnSpc>
                <a:spcPct val="90000"/>
              </a:lnSpc>
              <a:defRPr sz="2800" b="0">
                <a:solidFill>
                  <a:schemeClr val="bg1"/>
                </a:solidFill>
              </a:defRPr>
            </a:lvl1pPr>
          </a:lstStyle>
          <a:p>
            <a:r>
              <a:rPr lang="en-US" dirty="0"/>
              <a:t>Section Title</a:t>
            </a:r>
          </a:p>
        </p:txBody>
      </p:sp>
      <p:sp>
        <p:nvSpPr>
          <p:cNvPr id="11" name="Subtitle 2"/>
          <p:cNvSpPr>
            <a:spLocks noGrp="1"/>
          </p:cNvSpPr>
          <p:nvPr>
            <p:ph type="subTitle" idx="1" hasCustomPrompt="1"/>
          </p:nvPr>
        </p:nvSpPr>
        <p:spPr bwMode="gray">
          <a:xfrm>
            <a:off x="1104050" y="2965167"/>
            <a:ext cx="4386944" cy="935515"/>
          </a:xfrm>
          <a:prstGeom prst="rect">
            <a:avLst/>
          </a:prstGeom>
        </p:spPr>
        <p:txBody>
          <a:bodyPr/>
          <a:lstStyle>
            <a:lvl1pPr marL="0" indent="0" algn="l">
              <a:lnSpc>
                <a:spcPct val="90000"/>
              </a:lnSpc>
              <a:spcBef>
                <a:spcPts val="0"/>
              </a:spcBef>
              <a:buNone/>
              <a:defRPr sz="20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Secondary Text Goes here</a:t>
            </a:r>
          </a:p>
        </p:txBody>
      </p:sp>
    </p:spTree>
    <p:extLst>
      <p:ext uri="{BB962C8B-B14F-4D97-AF65-F5344CB8AC3E}">
        <p14:creationId xmlns:p14="http://schemas.microsoft.com/office/powerpoint/2010/main" val="13647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1098557" y="127411"/>
            <a:ext cx="7180264" cy="762000"/>
          </a:xfrm>
          <a:prstGeom prst="rect">
            <a:avLst/>
          </a:prstGeom>
        </p:spPr>
        <p:txBody>
          <a:bodyPr/>
          <a:lstStyle>
            <a:lvl1pPr>
              <a:lnSpc>
                <a:spcPct val="90000"/>
              </a:lnSpc>
              <a:defRPr/>
            </a:lvl1pPr>
          </a:lstStyle>
          <a:p>
            <a:r>
              <a:rPr lang="en-US" dirty="0"/>
              <a:t>Click to edit Master title style</a:t>
            </a:r>
          </a:p>
        </p:txBody>
      </p:sp>
      <p:sp>
        <p:nvSpPr>
          <p:cNvPr id="9" name="Content Placeholder 2"/>
          <p:cNvSpPr>
            <a:spLocks noGrp="1"/>
          </p:cNvSpPr>
          <p:nvPr>
            <p:ph idx="1"/>
          </p:nvPr>
        </p:nvSpPr>
        <p:spPr>
          <a:xfrm>
            <a:off x="931380" y="1526709"/>
            <a:ext cx="7347440" cy="2976561"/>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0"/>
          <p:cNvSpPr>
            <a:spLocks noGrp="1"/>
          </p:cNvSpPr>
          <p:nvPr>
            <p:ph type="body" sz="quarter" idx="13" hasCustomPrompt="1"/>
          </p:nvPr>
        </p:nvSpPr>
        <p:spPr>
          <a:xfrm>
            <a:off x="1098556" y="896882"/>
            <a:ext cx="7180263"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7"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Tree>
    <p:extLst>
      <p:ext uri="{BB962C8B-B14F-4D97-AF65-F5344CB8AC3E}">
        <p14:creationId xmlns:p14="http://schemas.microsoft.com/office/powerpoint/2010/main" val="15765118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Title 1"/>
          <p:cNvSpPr>
            <a:spLocks noGrp="1"/>
          </p:cNvSpPr>
          <p:nvPr>
            <p:ph type="title"/>
          </p:nvPr>
        </p:nvSpPr>
        <p:spPr>
          <a:xfrm>
            <a:off x="1098557" y="127411"/>
            <a:ext cx="7180264" cy="762000"/>
          </a:xfrm>
          <a:prstGeom prst="rect">
            <a:avLst/>
          </a:prstGeom>
        </p:spPr>
        <p:txBody>
          <a:bodyPr/>
          <a:lstStyle>
            <a:lvl1pPr>
              <a:lnSpc>
                <a:spcPct val="90000"/>
              </a:lnSpc>
              <a:defRPr/>
            </a:lvl1pPr>
          </a:lstStyle>
          <a:p>
            <a:r>
              <a:rPr lang="en-US" dirty="0"/>
              <a:t>Click to edit Master title style</a:t>
            </a:r>
          </a:p>
        </p:txBody>
      </p:sp>
      <p:sp>
        <p:nvSpPr>
          <p:cNvPr id="14" name="Content Placeholder 2"/>
          <p:cNvSpPr>
            <a:spLocks noGrp="1"/>
          </p:cNvSpPr>
          <p:nvPr>
            <p:ph sz="half" idx="1"/>
          </p:nvPr>
        </p:nvSpPr>
        <p:spPr>
          <a:xfrm>
            <a:off x="931380" y="1526710"/>
            <a:ext cx="3577127" cy="29765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10"/>
          <p:cNvSpPr>
            <a:spLocks noGrp="1"/>
          </p:cNvSpPr>
          <p:nvPr>
            <p:ph type="body" sz="quarter" idx="13" hasCustomPrompt="1"/>
          </p:nvPr>
        </p:nvSpPr>
        <p:spPr>
          <a:xfrm>
            <a:off x="1098556" y="896882"/>
            <a:ext cx="7180264"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16" name="Date Placeholder 11"/>
          <p:cNvSpPr>
            <a:spLocks noGrp="1"/>
          </p:cNvSpPr>
          <p:nvPr>
            <p:ph type="dt" sz="half" idx="14"/>
          </p:nvPr>
        </p:nvSpPr>
        <p:spPr>
          <a:xfrm>
            <a:off x="2350008" y="4827469"/>
            <a:ext cx="850392" cy="168275"/>
          </a:xfrm>
          <a:prstGeom prst="rect">
            <a:avLst/>
          </a:prstGeom>
        </p:spPr>
        <p:txBody>
          <a:bodyPr/>
          <a:lstStyle/>
          <a:p>
            <a:fld id="{B62F187D-5CCE-2540-89F0-172D7E4DA3AC}" type="datetime1">
              <a:rPr lang="en-US" smtClean="0"/>
              <a:t>10/24/19</a:t>
            </a:fld>
            <a:endParaRPr lang="en-US" dirty="0"/>
          </a:p>
        </p:txBody>
      </p:sp>
      <p:sp>
        <p:nvSpPr>
          <p:cNvPr id="17"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18"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9" name="Content Placeholder 2"/>
          <p:cNvSpPr>
            <a:spLocks noGrp="1"/>
          </p:cNvSpPr>
          <p:nvPr>
            <p:ph sz="half" idx="17"/>
          </p:nvPr>
        </p:nvSpPr>
        <p:spPr>
          <a:xfrm>
            <a:off x="4695833" y="1524606"/>
            <a:ext cx="3582987" cy="2978665"/>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6518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5" name="Content Placeholder 2"/>
          <p:cNvSpPr>
            <a:spLocks noGrp="1"/>
          </p:cNvSpPr>
          <p:nvPr>
            <p:ph sz="half" idx="18"/>
          </p:nvPr>
        </p:nvSpPr>
        <p:spPr>
          <a:xfrm>
            <a:off x="932494" y="1799760"/>
            <a:ext cx="3587119" cy="26971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1098557" y="127411"/>
            <a:ext cx="7180264" cy="762000"/>
          </a:xfrm>
          <a:prstGeom prst="rect">
            <a:avLst/>
          </a:prstGeom>
        </p:spPr>
        <p:txBody>
          <a:bodyPr/>
          <a:lstStyle>
            <a:lvl1pPr>
              <a:defRPr/>
            </a:lvl1pPr>
          </a:lstStyle>
          <a:p>
            <a:r>
              <a:rPr lang="en-US" dirty="0"/>
              <a:t>Click to edit Master title style</a:t>
            </a:r>
          </a:p>
        </p:txBody>
      </p:sp>
      <p:sp>
        <p:nvSpPr>
          <p:cNvPr id="18" name="Text Placeholder 2"/>
          <p:cNvSpPr>
            <a:spLocks noGrp="1"/>
          </p:cNvSpPr>
          <p:nvPr>
            <p:ph type="body" idx="1"/>
          </p:nvPr>
        </p:nvSpPr>
        <p:spPr>
          <a:xfrm>
            <a:off x="1107414" y="1523713"/>
            <a:ext cx="3412205"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9" name="Text Placeholder 10"/>
          <p:cNvSpPr>
            <a:spLocks noGrp="1"/>
          </p:cNvSpPr>
          <p:nvPr>
            <p:ph type="body" sz="quarter" idx="13" hasCustomPrompt="1"/>
          </p:nvPr>
        </p:nvSpPr>
        <p:spPr>
          <a:xfrm>
            <a:off x="1098556" y="896882"/>
            <a:ext cx="7180264" cy="457200"/>
          </a:xfrm>
          <a:prstGeom prst="rect">
            <a:avLst/>
          </a:prstGeom>
        </p:spPr>
        <p:txBody>
          <a:bodyPr/>
          <a:lstStyle>
            <a:lvl1pPr marL="0" indent="0">
              <a:lnSpc>
                <a:spcPct val="85000"/>
              </a:lnSpc>
              <a:spcBef>
                <a:spcPts val="0"/>
              </a:spcBef>
              <a:buNone/>
              <a:defRPr sz="2000" spc="-80" baseline="0">
                <a:solidFill>
                  <a:schemeClr val="accent2"/>
                </a:solidFill>
              </a:defRPr>
            </a:lvl1pPr>
            <a:lvl2pPr marL="206375" indent="0">
              <a:buNone/>
              <a:defRPr/>
            </a:lvl2pPr>
            <a:lvl3pPr marL="457200" indent="0">
              <a:buNone/>
              <a:defRPr/>
            </a:lvl3pPr>
            <a:lvl4pPr marL="631825" indent="0">
              <a:buNone/>
              <a:defRPr/>
            </a:lvl4pPr>
            <a:lvl5pPr marL="804862" indent="0">
              <a:buNone/>
              <a:defRPr/>
            </a:lvl5pPr>
          </a:lstStyle>
          <a:p>
            <a:pPr lvl="0"/>
            <a:r>
              <a:rPr lang="en-US" dirty="0"/>
              <a:t>Slide Subtitle</a:t>
            </a:r>
          </a:p>
        </p:txBody>
      </p:sp>
      <p:sp>
        <p:nvSpPr>
          <p:cNvPr id="20" name="Date Placeholder 11"/>
          <p:cNvSpPr>
            <a:spLocks noGrp="1"/>
          </p:cNvSpPr>
          <p:nvPr>
            <p:ph type="dt" sz="half" idx="14"/>
          </p:nvPr>
        </p:nvSpPr>
        <p:spPr>
          <a:xfrm>
            <a:off x="2350008" y="4827469"/>
            <a:ext cx="850392" cy="168275"/>
          </a:xfrm>
          <a:prstGeom prst="rect">
            <a:avLst/>
          </a:prstGeom>
        </p:spPr>
        <p:txBody>
          <a:bodyPr/>
          <a:lstStyle/>
          <a:p>
            <a:fld id="{7390B150-5DE9-D249-9EDB-A4FEB84366A7}" type="datetime1">
              <a:rPr lang="en-US" smtClean="0"/>
              <a:t>10/24/19</a:t>
            </a:fld>
            <a:endParaRPr lang="en-US" dirty="0"/>
          </a:p>
        </p:txBody>
      </p:sp>
      <p:sp>
        <p:nvSpPr>
          <p:cNvPr id="21" name="Footer Placeholder 12"/>
          <p:cNvSpPr>
            <a:spLocks noGrp="1"/>
          </p:cNvSpPr>
          <p:nvPr>
            <p:ph type="ftr" sz="quarter" idx="15"/>
          </p:nvPr>
        </p:nvSpPr>
        <p:spPr>
          <a:xfrm>
            <a:off x="3121994" y="4780683"/>
            <a:ext cx="5181600" cy="231266"/>
          </a:xfrm>
          <a:prstGeom prst="rect">
            <a:avLst/>
          </a:prstGeom>
        </p:spPr>
        <p:txBody>
          <a:bodyPr/>
          <a:lstStyle/>
          <a:p>
            <a:r>
              <a:rPr lang="en-US">
                <a:solidFill>
                  <a:srgbClr val="605F62"/>
                </a:solidFill>
              </a:rPr>
              <a:t>Presentation or Section Title</a:t>
            </a:r>
            <a:endParaRPr lang="en-US" dirty="0">
              <a:solidFill>
                <a:srgbClr val="605F62"/>
              </a:solidFill>
            </a:endParaRPr>
          </a:p>
        </p:txBody>
      </p:sp>
      <p:sp>
        <p:nvSpPr>
          <p:cNvPr id="22" name="Slide Number Placeholder 13"/>
          <p:cNvSpPr>
            <a:spLocks noGrp="1"/>
          </p:cNvSpPr>
          <p:nvPr>
            <p:ph type="sldNum" sz="quarter" idx="16"/>
          </p:nvPr>
        </p:nvSpPr>
        <p:spPr>
          <a:xfrm>
            <a:off x="8305799" y="4780684"/>
            <a:ext cx="346745" cy="231266"/>
          </a:xfrm>
          <a:prstGeom prst="rect">
            <a:avLst/>
          </a:prstGeom>
        </p:spPr>
        <p:txBody>
          <a:bodyPr/>
          <a:lstStyle/>
          <a:p>
            <a:fld id="{0D558541-60C9-42A2-8392-FF12533A6B7A}" type="slidenum">
              <a:rPr lang="en-US" smtClean="0"/>
              <a:pPr/>
              <a:t>‹#›</a:t>
            </a:fld>
            <a:endParaRPr lang="en-US" dirty="0"/>
          </a:p>
        </p:txBody>
      </p:sp>
      <p:sp>
        <p:nvSpPr>
          <p:cNvPr id="11" name="Content Placeholder 2"/>
          <p:cNvSpPr>
            <a:spLocks noGrp="1"/>
          </p:cNvSpPr>
          <p:nvPr>
            <p:ph sz="half" idx="19"/>
          </p:nvPr>
        </p:nvSpPr>
        <p:spPr>
          <a:xfrm>
            <a:off x="4688513" y="1799760"/>
            <a:ext cx="3587119" cy="2697161"/>
          </a:xfrm>
          <a:prstGeom prst="rect">
            <a:avLst/>
          </a:prstGeom>
        </p:spPr>
        <p:txBody>
          <a:bodyPr vert="horz" lIns="0" tIns="0" rIns="91440" bIns="45720" rtlCol="0">
            <a:no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2"/>
          <p:cNvSpPr>
            <a:spLocks noGrp="1"/>
          </p:cNvSpPr>
          <p:nvPr>
            <p:ph type="body" idx="20"/>
          </p:nvPr>
        </p:nvSpPr>
        <p:spPr>
          <a:xfrm>
            <a:off x="4863433" y="1523713"/>
            <a:ext cx="3412205" cy="295195"/>
          </a:xfrm>
          <a:prstGeom prst="rect">
            <a:avLst/>
          </a:prstGeom>
        </p:spPr>
        <p:txBody>
          <a:bodyPr anchor="b"/>
          <a:lstStyle>
            <a:lvl1pPr marL="0" indent="0">
              <a:buNone/>
              <a:defRPr sz="17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403314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1100604" y="126213"/>
            <a:ext cx="7159932" cy="762000"/>
          </a:xfrm>
          <a:prstGeom prst="rect">
            <a:avLst/>
          </a:prstGeom>
        </p:spPr>
        <p:txBody>
          <a:bodyPr vert="horz" lIns="0" tIns="0" rIns="91440" bIns="45720" rtlCol="0" anchor="b">
            <a:noAutofit/>
          </a:bodyPr>
          <a:lstStyle/>
          <a:p>
            <a:r>
              <a:rPr lang="en-US" dirty="0"/>
              <a:t>Click to edit Master title style</a:t>
            </a:r>
          </a:p>
        </p:txBody>
      </p:sp>
      <p:sp>
        <p:nvSpPr>
          <p:cNvPr id="15" name="Text Placeholder 2"/>
          <p:cNvSpPr>
            <a:spLocks noGrp="1"/>
          </p:cNvSpPr>
          <p:nvPr>
            <p:ph type="body" idx="1"/>
          </p:nvPr>
        </p:nvSpPr>
        <p:spPr>
          <a:xfrm>
            <a:off x="932609" y="1524784"/>
            <a:ext cx="7350339" cy="2978954"/>
          </a:xfrm>
          <a:prstGeom prst="rect">
            <a:avLst/>
          </a:prstGeom>
        </p:spPr>
        <p:txBody>
          <a:bodyPr vert="horz" lIns="0" tIns="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Date Placeholder 3"/>
          <p:cNvSpPr>
            <a:spLocks noGrp="1"/>
          </p:cNvSpPr>
          <p:nvPr>
            <p:ph type="dt" sz="half" idx="2"/>
          </p:nvPr>
        </p:nvSpPr>
        <p:spPr>
          <a:xfrm>
            <a:off x="2350008" y="4833819"/>
            <a:ext cx="850392" cy="168275"/>
          </a:xfrm>
          <a:prstGeom prst="rect">
            <a:avLst/>
          </a:prstGeom>
        </p:spPr>
        <p:txBody>
          <a:bodyPr vert="horz" wrap="none" lIns="0" tIns="0" rIns="0" bIns="0" rtlCol="0" anchor="b"/>
          <a:lstStyle>
            <a:lvl1pPr>
              <a:defRPr lang="en-US" sz="800" smtClean="0"/>
            </a:lvl1pPr>
          </a:lstStyle>
          <a:p>
            <a:fld id="{4DD056AA-046F-1E41-8A7D-BECBA863898E}" type="datetime1">
              <a:rPr lang="en-US" smtClean="0"/>
              <a:t>10/24/19</a:t>
            </a:fld>
            <a:endParaRPr lang="en-US" dirty="0"/>
          </a:p>
        </p:txBody>
      </p:sp>
      <p:sp>
        <p:nvSpPr>
          <p:cNvPr id="17" name="Footer Placeholder 4"/>
          <p:cNvSpPr>
            <a:spLocks noGrp="1"/>
          </p:cNvSpPr>
          <p:nvPr>
            <p:ph type="ftr" sz="quarter" idx="3"/>
          </p:nvPr>
        </p:nvSpPr>
        <p:spPr>
          <a:xfrm>
            <a:off x="3121994" y="4787033"/>
            <a:ext cx="5181600" cy="231266"/>
          </a:xfrm>
          <a:prstGeom prst="rect">
            <a:avLst/>
          </a:prstGeom>
        </p:spPr>
        <p:txBody>
          <a:bodyPr vert="horz" lIns="0" tIns="0" rIns="0" bIns="0" rtlCol="0" anchor="b"/>
          <a:lstStyle>
            <a:lvl1pPr algn="r">
              <a:defRPr sz="1400">
                <a:solidFill>
                  <a:schemeClr val="tx1"/>
                </a:solidFill>
              </a:defRPr>
            </a:lvl1pPr>
          </a:lstStyle>
          <a:p>
            <a:r>
              <a:rPr lang="en-US">
                <a:solidFill>
                  <a:srgbClr val="605F62"/>
                </a:solidFill>
              </a:rPr>
              <a:t>Presentation or Section Title</a:t>
            </a:r>
            <a:endParaRPr lang="en-US" dirty="0">
              <a:solidFill>
                <a:srgbClr val="605F62"/>
              </a:solidFill>
            </a:endParaRPr>
          </a:p>
        </p:txBody>
      </p:sp>
      <p:sp>
        <p:nvSpPr>
          <p:cNvPr id="18" name="Slide Number Placeholder 5"/>
          <p:cNvSpPr>
            <a:spLocks noGrp="1"/>
          </p:cNvSpPr>
          <p:nvPr>
            <p:ph type="sldNum" sz="quarter" idx="4"/>
          </p:nvPr>
        </p:nvSpPr>
        <p:spPr>
          <a:xfrm>
            <a:off x="8305799" y="4787034"/>
            <a:ext cx="346745" cy="231266"/>
          </a:xfrm>
          <a:prstGeom prst="rect">
            <a:avLst/>
          </a:prstGeom>
        </p:spPr>
        <p:txBody>
          <a:bodyPr vert="horz" wrap="none" lIns="0" tIns="0" rIns="0" bIns="0" rtlCol="0" anchor="b"/>
          <a:lstStyle>
            <a:lvl1pPr algn="r">
              <a:defRPr sz="1400">
                <a:solidFill>
                  <a:schemeClr val="accent2"/>
                </a:solidFill>
              </a:defRPr>
            </a:lvl1pPr>
          </a:lstStyle>
          <a:p>
            <a:fld id="{0D558541-60C9-42A2-8392-FF12533A6B7A}" type="slidenum">
              <a:rPr lang="en-US" smtClean="0"/>
              <a:pPr/>
              <a:t>‹#›</a:t>
            </a:fld>
            <a:endParaRPr lang="en-US" dirty="0"/>
          </a:p>
        </p:txBody>
      </p:sp>
      <p:pic>
        <p:nvPicPr>
          <p:cNvPr id="3" name="Picture 2" descr="NM-Logo-Stacked-RGB.jp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664497" y="4711113"/>
            <a:ext cx="1449146" cy="270462"/>
          </a:xfrm>
          <a:prstGeom prst="rect">
            <a:avLst/>
          </a:prstGeom>
        </p:spPr>
      </p:pic>
      <p:pic>
        <p:nvPicPr>
          <p:cNvPr id="4" name="Picture 3" descr="PPT-RGB-Shapes1.ai"/>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330198" y="380325"/>
            <a:ext cx="1572122" cy="549729"/>
          </a:xfrm>
          <a:prstGeom prst="rect">
            <a:avLst/>
          </a:prstGeom>
        </p:spPr>
      </p:pic>
    </p:spTree>
    <p:extLst>
      <p:ext uri="{BB962C8B-B14F-4D97-AF65-F5344CB8AC3E}">
        <p14:creationId xmlns:p14="http://schemas.microsoft.com/office/powerpoint/2010/main" val="138253809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6" r:id="rId4"/>
    <p:sldLayoutId id="2147483658" r:id="rId5"/>
    <p:sldLayoutId id="2147483661" r:id="rId6"/>
    <p:sldLayoutId id="2147483662" r:id="rId7"/>
    <p:sldLayoutId id="2147483663" r:id="rId8"/>
    <p:sldLayoutId id="2147483664" r:id="rId9"/>
    <p:sldLayoutId id="2147483665" r:id="rId10"/>
    <p:sldLayoutId id="2147483666" r:id="rId11"/>
    <p:sldLayoutId id="2147483667" r:id="rId12"/>
    <p:sldLayoutId id="2147483671" r:id="rId13"/>
  </p:sldLayoutIdLst>
  <p:hf hdr="0"/>
  <p:txStyles>
    <p:titleStyle>
      <a:lvl1pPr algn="l" defTabSz="457200" rtl="0" eaLnBrk="1" latinLnBrk="0" hangingPunct="1">
        <a:lnSpc>
          <a:spcPct val="90000"/>
        </a:lnSpc>
        <a:spcBef>
          <a:spcPct val="0"/>
        </a:spcBef>
        <a:buNone/>
        <a:tabLst/>
        <a:defRPr sz="2800" kern="1200">
          <a:solidFill>
            <a:schemeClr val="tx2"/>
          </a:solidFill>
          <a:latin typeface="+mj-lt"/>
          <a:ea typeface="+mj-ea"/>
          <a:cs typeface="+mj-cs"/>
        </a:defRPr>
      </a:lvl1pPr>
    </p:titleStyle>
    <p:body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sz="1400" kern="120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4.png"/><Relationship Id="rId5" Type="http://schemas.openxmlformats.org/officeDocument/2006/relationships/image" Target="../media/image44.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hyperlink" Target="http://www.clker.com/clipart-red-bus-coach.html" TargetMode="Externa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209581" y="1477305"/>
            <a:ext cx="6747298" cy="876329"/>
          </a:xfrm>
        </p:spPr>
        <p:txBody>
          <a:bodyPr/>
          <a:lstStyle/>
          <a:p>
            <a:r>
              <a:rPr lang="en-US" sz="3600" dirty="0"/>
              <a:t>Employee Engagement through Targeted Branded Strategy</a:t>
            </a:r>
          </a:p>
        </p:txBody>
      </p:sp>
      <p:sp>
        <p:nvSpPr>
          <p:cNvPr id="6" name="Subtitle 5"/>
          <p:cNvSpPr>
            <a:spLocks noGrp="1"/>
          </p:cNvSpPr>
          <p:nvPr>
            <p:ph type="subTitle" idx="1"/>
          </p:nvPr>
        </p:nvSpPr>
        <p:spPr>
          <a:xfrm>
            <a:off x="2245719" y="2618881"/>
            <a:ext cx="6309996" cy="685800"/>
          </a:xfrm>
        </p:spPr>
        <p:txBody>
          <a:bodyPr/>
          <a:lstStyle/>
          <a:p>
            <a:r>
              <a:rPr lang="en-US" sz="2000" dirty="0"/>
              <a:t>Expanding Perspectives: A case review of integrated marketing and the application of promotional items</a:t>
            </a:r>
          </a:p>
        </p:txBody>
      </p:sp>
      <p:sp>
        <p:nvSpPr>
          <p:cNvPr id="10" name="TextBox 9"/>
          <p:cNvSpPr txBox="1"/>
          <p:nvPr/>
        </p:nvSpPr>
        <p:spPr>
          <a:xfrm>
            <a:off x="2942193" y="3835175"/>
            <a:ext cx="7263276" cy="738664"/>
          </a:xfrm>
          <a:prstGeom prst="rect">
            <a:avLst/>
          </a:prstGeom>
          <a:noFill/>
        </p:spPr>
        <p:txBody>
          <a:bodyPr wrap="square" lIns="0" tIns="0" rIns="0" bIns="0" rtlCol="0">
            <a:noAutofit/>
          </a:bodyPr>
          <a:lstStyle/>
          <a:p>
            <a:pPr>
              <a:lnSpc>
                <a:spcPct val="80000"/>
              </a:lnSpc>
              <a:spcBef>
                <a:spcPts val="600"/>
              </a:spcBef>
            </a:pPr>
            <a:r>
              <a:rPr lang="en-US" sz="1500" dirty="0">
                <a:solidFill>
                  <a:prstClr val="white"/>
                </a:solidFill>
              </a:rPr>
              <a:t>Presented to: ISHMPR Fall Conference</a:t>
            </a:r>
          </a:p>
          <a:p>
            <a:pPr>
              <a:lnSpc>
                <a:spcPct val="80000"/>
              </a:lnSpc>
              <a:spcBef>
                <a:spcPts val="600"/>
              </a:spcBef>
            </a:pPr>
            <a:r>
              <a:rPr lang="en-US" sz="1500" dirty="0">
                <a:solidFill>
                  <a:prstClr val="white"/>
                </a:solidFill>
              </a:rPr>
              <a:t>Presented on: October 17, 2019</a:t>
            </a:r>
          </a:p>
          <a:p>
            <a:pPr>
              <a:lnSpc>
                <a:spcPct val="80000"/>
              </a:lnSpc>
              <a:spcBef>
                <a:spcPts val="600"/>
              </a:spcBef>
            </a:pPr>
            <a:r>
              <a:rPr lang="en-US" sz="1500" dirty="0">
                <a:solidFill>
                  <a:prstClr val="white"/>
                </a:solidFill>
              </a:rPr>
              <a:t>Presented by: Stephanie Gregory (Northwestern Medicine)</a:t>
            </a:r>
          </a:p>
          <a:p>
            <a:pPr>
              <a:lnSpc>
                <a:spcPct val="80000"/>
              </a:lnSpc>
              <a:spcBef>
                <a:spcPts val="600"/>
              </a:spcBef>
            </a:pPr>
            <a:r>
              <a:rPr lang="en-US" sz="1500" dirty="0">
                <a:solidFill>
                  <a:prstClr val="white"/>
                </a:solidFill>
              </a:rPr>
              <a:t>		       Keri O’Brien Soukup (O’Brien Corporation)</a:t>
            </a:r>
          </a:p>
        </p:txBody>
      </p:sp>
    </p:spTree>
    <p:extLst>
      <p:ext uri="{BB962C8B-B14F-4D97-AF65-F5344CB8AC3E}">
        <p14:creationId xmlns:p14="http://schemas.microsoft.com/office/powerpoint/2010/main" val="501197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E638AC3-B927-4290-A457-5906512E4029}"/>
              </a:ext>
            </a:extLst>
          </p:cNvPr>
          <p:cNvSpPr>
            <a:spLocks noGrp="1"/>
          </p:cNvSpPr>
          <p:nvPr>
            <p:ph type="sldNum" sz="quarter" idx="16"/>
          </p:nvPr>
        </p:nvSpPr>
        <p:spPr/>
        <p:txBody>
          <a:bodyPr/>
          <a:lstStyle/>
          <a:p>
            <a:fld id="{0D558541-60C9-42A2-8392-FF12533A6B7A}" type="slidenum">
              <a:rPr lang="en-US" smtClean="0"/>
              <a:pPr/>
              <a:t>10</a:t>
            </a:fld>
            <a:endParaRPr lang="en-US" dirty="0"/>
          </a:p>
        </p:txBody>
      </p:sp>
      <p:pic>
        <p:nvPicPr>
          <p:cNvPr id="6" name="Picture 5">
            <a:extLst>
              <a:ext uri="{FF2B5EF4-FFF2-40B4-BE49-F238E27FC236}">
                <a16:creationId xmlns:a16="http://schemas.microsoft.com/office/drawing/2014/main" id="{96FC7090-3A28-496C-BA0A-74A7EB77074F}"/>
              </a:ext>
            </a:extLst>
          </p:cNvPr>
          <p:cNvPicPr>
            <a:picLocks noChangeAspect="1"/>
          </p:cNvPicPr>
          <p:nvPr/>
        </p:nvPicPr>
        <p:blipFill rotWithShape="1">
          <a:blip r:embed="rId3"/>
          <a:srcRect l="11030" r="9916"/>
          <a:stretch/>
        </p:blipFill>
        <p:spPr>
          <a:xfrm>
            <a:off x="952766" y="1278881"/>
            <a:ext cx="4015688" cy="2828009"/>
          </a:xfrm>
          <a:prstGeom prst="rect">
            <a:avLst/>
          </a:prstGeom>
        </p:spPr>
      </p:pic>
      <p:pic>
        <p:nvPicPr>
          <p:cNvPr id="7" name="Picture 6">
            <a:extLst>
              <a:ext uri="{FF2B5EF4-FFF2-40B4-BE49-F238E27FC236}">
                <a16:creationId xmlns:a16="http://schemas.microsoft.com/office/drawing/2014/main" id="{B6D0C764-DA84-426D-8AC7-E8B538F47C04}"/>
              </a:ext>
            </a:extLst>
          </p:cNvPr>
          <p:cNvPicPr>
            <a:picLocks noChangeAspect="1"/>
          </p:cNvPicPr>
          <p:nvPr/>
        </p:nvPicPr>
        <p:blipFill>
          <a:blip r:embed="rId4"/>
          <a:stretch>
            <a:fillRect/>
          </a:stretch>
        </p:blipFill>
        <p:spPr>
          <a:xfrm rot="5400000">
            <a:off x="4904357" y="1517956"/>
            <a:ext cx="4197629" cy="2790359"/>
          </a:xfrm>
          <a:prstGeom prst="rect">
            <a:avLst/>
          </a:prstGeom>
        </p:spPr>
      </p:pic>
      <p:sp>
        <p:nvSpPr>
          <p:cNvPr id="8" name="Title 1">
            <a:extLst>
              <a:ext uri="{FF2B5EF4-FFF2-40B4-BE49-F238E27FC236}">
                <a16:creationId xmlns:a16="http://schemas.microsoft.com/office/drawing/2014/main" id="{A8224271-AB5A-4294-AB9F-92728989CC0D}"/>
              </a:ext>
            </a:extLst>
          </p:cNvPr>
          <p:cNvSpPr>
            <a:spLocks noGrp="1"/>
          </p:cNvSpPr>
          <p:nvPr>
            <p:ph type="title"/>
          </p:nvPr>
        </p:nvSpPr>
        <p:spPr>
          <a:xfrm>
            <a:off x="1098557" y="127411"/>
            <a:ext cx="7180264" cy="762000"/>
          </a:xfrm>
        </p:spPr>
        <p:txBody>
          <a:bodyPr/>
          <a:lstStyle/>
          <a:p>
            <a:r>
              <a:rPr lang="en-US" dirty="0"/>
              <a:t>From Concept to Delivery</a:t>
            </a:r>
          </a:p>
        </p:txBody>
      </p:sp>
    </p:spTree>
    <p:extLst>
      <p:ext uri="{BB962C8B-B14F-4D97-AF65-F5344CB8AC3E}">
        <p14:creationId xmlns:p14="http://schemas.microsoft.com/office/powerpoint/2010/main" val="1146517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6F90-F7E3-483F-8D51-B43A4CBCC204}"/>
              </a:ext>
            </a:extLst>
          </p:cNvPr>
          <p:cNvSpPr>
            <a:spLocks noGrp="1"/>
          </p:cNvSpPr>
          <p:nvPr>
            <p:ph type="title"/>
          </p:nvPr>
        </p:nvSpPr>
        <p:spPr/>
        <p:txBody>
          <a:bodyPr/>
          <a:lstStyle/>
          <a:p>
            <a:r>
              <a:rPr lang="en-US" dirty="0"/>
              <a:t>Action Items</a:t>
            </a:r>
          </a:p>
        </p:txBody>
      </p:sp>
      <p:sp>
        <p:nvSpPr>
          <p:cNvPr id="4" name="Text Placeholder 3">
            <a:extLst>
              <a:ext uri="{FF2B5EF4-FFF2-40B4-BE49-F238E27FC236}">
                <a16:creationId xmlns:a16="http://schemas.microsoft.com/office/drawing/2014/main" id="{2D09C500-5578-40E9-B0F7-2C0D553727D7}"/>
              </a:ext>
            </a:extLst>
          </p:cNvPr>
          <p:cNvSpPr>
            <a:spLocks noGrp="1"/>
          </p:cNvSpPr>
          <p:nvPr>
            <p:ph type="body" sz="quarter" idx="13"/>
          </p:nvPr>
        </p:nvSpPr>
        <p:spPr/>
        <p:txBody>
          <a:bodyPr/>
          <a:lstStyle/>
          <a:p>
            <a:r>
              <a:rPr lang="en-US" dirty="0"/>
              <a:t>Quarter Century Club</a:t>
            </a:r>
          </a:p>
        </p:txBody>
      </p:sp>
      <p:sp>
        <p:nvSpPr>
          <p:cNvPr id="5" name="Slide Number Placeholder 4">
            <a:extLst>
              <a:ext uri="{FF2B5EF4-FFF2-40B4-BE49-F238E27FC236}">
                <a16:creationId xmlns:a16="http://schemas.microsoft.com/office/drawing/2014/main" id="{1EA20263-F70B-4151-BB7C-451975AD4929}"/>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11</a:t>
            </a:fld>
            <a:endParaRPr lang="en-US" dirty="0"/>
          </a:p>
        </p:txBody>
      </p:sp>
      <p:sp>
        <p:nvSpPr>
          <p:cNvPr id="10" name="Rectangle 9">
            <a:extLst>
              <a:ext uri="{FF2B5EF4-FFF2-40B4-BE49-F238E27FC236}">
                <a16:creationId xmlns:a16="http://schemas.microsoft.com/office/drawing/2014/main" id="{CD709416-C2A0-4F42-A9BF-D406154496B9}"/>
              </a:ext>
            </a:extLst>
          </p:cNvPr>
          <p:cNvSpPr/>
          <p:nvPr/>
        </p:nvSpPr>
        <p:spPr>
          <a:xfrm>
            <a:off x="84909" y="1166747"/>
            <a:ext cx="4603778" cy="1492716"/>
          </a:xfrm>
          <a:prstGeom prst="rect">
            <a:avLst/>
          </a:prstGeom>
        </p:spPr>
        <p:txBody>
          <a:bodyPr wrap="square">
            <a:spAutoFit/>
          </a:bodyPr>
          <a:lstStyle/>
          <a:p>
            <a:pPr marL="1143000" lvl="2" indent="-228600">
              <a:buFont typeface="Wingdings" panose="05000000000000000000" pitchFamily="2" charset="2"/>
              <a:buChar char=""/>
            </a:pPr>
            <a:r>
              <a:rPr lang="en-US" sz="1300" dirty="0"/>
              <a:t>Travel Bag</a:t>
            </a:r>
          </a:p>
          <a:p>
            <a:pPr marL="1143000" lvl="2" indent="-228600">
              <a:buFont typeface="Wingdings" panose="05000000000000000000" pitchFamily="2" charset="2"/>
              <a:buChar char=""/>
            </a:pPr>
            <a:r>
              <a:rPr lang="en-US" sz="1300" dirty="0">
                <a:latin typeface="Calibri" panose="020F0502020204030204" pitchFamily="34" charset="0"/>
                <a:ea typeface="Calibri" panose="020F0502020204030204" pitchFamily="34" charset="0"/>
                <a:cs typeface="Arial" panose="020B0604020202020204" pitchFamily="34" charset="0"/>
              </a:rPr>
              <a:t>Hikers’ Trail Mix </a:t>
            </a:r>
          </a:p>
          <a:p>
            <a:pPr marL="1143000" lvl="2" indent="-228600">
              <a:buFont typeface="Wingdings" panose="05000000000000000000" pitchFamily="2" charset="2"/>
              <a:buChar char=""/>
            </a:pPr>
            <a:r>
              <a:rPr lang="en-US" sz="1300" dirty="0">
                <a:latin typeface="Calibri" panose="020F0502020204030204" pitchFamily="34" charset="0"/>
                <a:ea typeface="Calibri" panose="020F0502020204030204" pitchFamily="34" charset="0"/>
                <a:cs typeface="Arial" panose="020B0604020202020204" pitchFamily="34" charset="0"/>
              </a:rPr>
              <a:t>Custom Branded Bottled Water </a:t>
            </a:r>
          </a:p>
          <a:p>
            <a:pPr marL="1143000" lvl="2" indent="-228600">
              <a:buFont typeface="Wingdings" panose="05000000000000000000" pitchFamily="2" charset="2"/>
              <a:buChar char=""/>
            </a:pPr>
            <a:r>
              <a:rPr lang="en-US" sz="1300" dirty="0">
                <a:latin typeface="Calibri" panose="020F0502020204030204" pitchFamily="34" charset="0"/>
                <a:ea typeface="Calibri" panose="020F0502020204030204" pitchFamily="34" charset="0"/>
                <a:cs typeface="Arial" panose="020B0604020202020204" pitchFamily="34" charset="0"/>
              </a:rPr>
              <a:t>Mint and Lip Balm Combo </a:t>
            </a:r>
          </a:p>
          <a:p>
            <a:pPr marL="1143000" lvl="2" indent="-228600">
              <a:buFont typeface="Wingdings" panose="05000000000000000000" pitchFamily="2" charset="2"/>
              <a:buChar char=""/>
            </a:pPr>
            <a:r>
              <a:rPr lang="en-US" sz="1300" dirty="0">
                <a:latin typeface="Calibri" panose="020F0502020204030204" pitchFamily="34" charset="0"/>
                <a:ea typeface="Calibri" panose="020F0502020204030204" pitchFamily="34" charset="0"/>
                <a:cs typeface="Arial" panose="020B0604020202020204" pitchFamily="34" charset="0"/>
              </a:rPr>
              <a:t>Hand Sanitizer Spray Pen</a:t>
            </a:r>
          </a:p>
          <a:p>
            <a:pPr marL="1143000" lvl="2" indent="-228600">
              <a:buFont typeface="Wingdings" panose="05000000000000000000" pitchFamily="2" charset="2"/>
              <a:buChar char=""/>
            </a:pPr>
            <a:r>
              <a:rPr lang="en-US" sz="1300" dirty="0">
                <a:latin typeface="Calibri" panose="020F0502020204030204" pitchFamily="34" charset="0"/>
                <a:ea typeface="Calibri" panose="020F0502020204030204" pitchFamily="34" charset="0"/>
                <a:cs typeface="Arial" panose="020B0604020202020204" pitchFamily="34" charset="0"/>
              </a:rPr>
              <a:t>Selfie-stick</a:t>
            </a:r>
          </a:p>
          <a:p>
            <a:pPr marL="1143000" lvl="2" indent="-228600">
              <a:buFont typeface="Wingdings" panose="05000000000000000000" pitchFamily="2" charset="2"/>
              <a:buChar char=""/>
            </a:pPr>
            <a:r>
              <a:rPr lang="en-US" sz="1300" dirty="0">
                <a:latin typeface="Calibri" panose="020F0502020204030204" pitchFamily="34" charset="0"/>
                <a:cs typeface="Arial" panose="020B0604020202020204" pitchFamily="34" charset="0"/>
              </a:rPr>
              <a:t>Navy Pier Ferris Wheel Ticket</a:t>
            </a:r>
            <a:endParaRPr lang="en-US" sz="1300" dirty="0"/>
          </a:p>
        </p:txBody>
      </p:sp>
      <p:pic>
        <p:nvPicPr>
          <p:cNvPr id="3" name="Picture 2">
            <a:extLst>
              <a:ext uri="{FF2B5EF4-FFF2-40B4-BE49-F238E27FC236}">
                <a16:creationId xmlns:a16="http://schemas.microsoft.com/office/drawing/2014/main" id="{869160CB-A4C0-4012-A76E-9C38E4777F6B}"/>
              </a:ext>
            </a:extLst>
          </p:cNvPr>
          <p:cNvPicPr>
            <a:picLocks noChangeAspect="1"/>
          </p:cNvPicPr>
          <p:nvPr/>
        </p:nvPicPr>
        <p:blipFill>
          <a:blip r:embed="rId3"/>
          <a:stretch>
            <a:fillRect/>
          </a:stretch>
        </p:blipFill>
        <p:spPr>
          <a:xfrm>
            <a:off x="5401031" y="456328"/>
            <a:ext cx="1882616" cy="2371981"/>
          </a:xfrm>
          <a:prstGeom prst="rect">
            <a:avLst/>
          </a:prstGeom>
        </p:spPr>
      </p:pic>
      <p:pic>
        <p:nvPicPr>
          <p:cNvPr id="6" name="Picture 5">
            <a:extLst>
              <a:ext uri="{FF2B5EF4-FFF2-40B4-BE49-F238E27FC236}">
                <a16:creationId xmlns:a16="http://schemas.microsoft.com/office/drawing/2014/main" id="{8DA73BB5-E3E1-4FB9-B3E7-C25433631CED}"/>
              </a:ext>
            </a:extLst>
          </p:cNvPr>
          <p:cNvPicPr>
            <a:picLocks noChangeAspect="1"/>
          </p:cNvPicPr>
          <p:nvPr/>
        </p:nvPicPr>
        <p:blipFill>
          <a:blip r:embed="rId4"/>
          <a:stretch>
            <a:fillRect/>
          </a:stretch>
        </p:blipFill>
        <p:spPr>
          <a:xfrm>
            <a:off x="7639819" y="738070"/>
            <a:ext cx="717528" cy="926113"/>
          </a:xfrm>
          <a:prstGeom prst="rect">
            <a:avLst/>
          </a:prstGeom>
        </p:spPr>
      </p:pic>
      <p:pic>
        <p:nvPicPr>
          <p:cNvPr id="9" name="Picture 8">
            <a:extLst>
              <a:ext uri="{FF2B5EF4-FFF2-40B4-BE49-F238E27FC236}">
                <a16:creationId xmlns:a16="http://schemas.microsoft.com/office/drawing/2014/main" id="{88979ABC-983C-4EAF-B13A-0A2C55D7986B}"/>
              </a:ext>
            </a:extLst>
          </p:cNvPr>
          <p:cNvPicPr>
            <a:picLocks noChangeAspect="1"/>
          </p:cNvPicPr>
          <p:nvPr/>
        </p:nvPicPr>
        <p:blipFill>
          <a:blip r:embed="rId5"/>
          <a:stretch>
            <a:fillRect/>
          </a:stretch>
        </p:blipFill>
        <p:spPr>
          <a:xfrm>
            <a:off x="5518372" y="3484217"/>
            <a:ext cx="2505714" cy="1400362"/>
          </a:xfrm>
          <a:prstGeom prst="rect">
            <a:avLst/>
          </a:prstGeom>
        </p:spPr>
      </p:pic>
      <p:pic>
        <p:nvPicPr>
          <p:cNvPr id="8" name="Picture 7">
            <a:extLst>
              <a:ext uri="{FF2B5EF4-FFF2-40B4-BE49-F238E27FC236}">
                <a16:creationId xmlns:a16="http://schemas.microsoft.com/office/drawing/2014/main" id="{44F7CE43-4238-4046-BBE3-977E61324B56}"/>
              </a:ext>
            </a:extLst>
          </p:cNvPr>
          <p:cNvPicPr>
            <a:picLocks noChangeAspect="1"/>
          </p:cNvPicPr>
          <p:nvPr/>
        </p:nvPicPr>
        <p:blipFill>
          <a:blip r:embed="rId6"/>
          <a:stretch>
            <a:fillRect/>
          </a:stretch>
        </p:blipFill>
        <p:spPr>
          <a:xfrm>
            <a:off x="4988012" y="2998437"/>
            <a:ext cx="2192717" cy="456816"/>
          </a:xfrm>
          <a:prstGeom prst="rect">
            <a:avLst/>
          </a:prstGeom>
        </p:spPr>
      </p:pic>
      <p:pic>
        <p:nvPicPr>
          <p:cNvPr id="14" name="Picture 13">
            <a:extLst>
              <a:ext uri="{FF2B5EF4-FFF2-40B4-BE49-F238E27FC236}">
                <a16:creationId xmlns:a16="http://schemas.microsoft.com/office/drawing/2014/main" id="{B0B51F5F-1F0F-466B-98AC-35A823B4F79B}"/>
              </a:ext>
            </a:extLst>
          </p:cNvPr>
          <p:cNvPicPr>
            <a:picLocks noChangeAspect="1"/>
          </p:cNvPicPr>
          <p:nvPr/>
        </p:nvPicPr>
        <p:blipFill>
          <a:blip r:embed="rId7"/>
          <a:stretch>
            <a:fillRect/>
          </a:stretch>
        </p:blipFill>
        <p:spPr>
          <a:xfrm>
            <a:off x="7607245" y="1859706"/>
            <a:ext cx="1045299" cy="1580246"/>
          </a:xfrm>
          <a:prstGeom prst="rect">
            <a:avLst/>
          </a:prstGeom>
        </p:spPr>
      </p:pic>
      <p:pic>
        <p:nvPicPr>
          <p:cNvPr id="15" name="Picture 14">
            <a:extLst>
              <a:ext uri="{FF2B5EF4-FFF2-40B4-BE49-F238E27FC236}">
                <a16:creationId xmlns:a16="http://schemas.microsoft.com/office/drawing/2014/main" id="{76732602-CE94-4065-BCC0-23BBCCC43882}"/>
              </a:ext>
            </a:extLst>
          </p:cNvPr>
          <p:cNvPicPr>
            <a:picLocks noChangeAspect="1"/>
          </p:cNvPicPr>
          <p:nvPr/>
        </p:nvPicPr>
        <p:blipFill>
          <a:blip r:embed="rId8"/>
          <a:stretch>
            <a:fillRect/>
          </a:stretch>
        </p:blipFill>
        <p:spPr>
          <a:xfrm>
            <a:off x="4065023" y="3625381"/>
            <a:ext cx="1171636" cy="968443"/>
          </a:xfrm>
          <a:prstGeom prst="rect">
            <a:avLst/>
          </a:prstGeom>
        </p:spPr>
      </p:pic>
      <p:pic>
        <p:nvPicPr>
          <p:cNvPr id="7" name="Picture 6">
            <a:extLst>
              <a:ext uri="{FF2B5EF4-FFF2-40B4-BE49-F238E27FC236}">
                <a16:creationId xmlns:a16="http://schemas.microsoft.com/office/drawing/2014/main" id="{412083AE-0E23-4978-AADC-BD04E2077E80}"/>
              </a:ext>
            </a:extLst>
          </p:cNvPr>
          <p:cNvPicPr>
            <a:picLocks noChangeAspect="1"/>
          </p:cNvPicPr>
          <p:nvPr/>
        </p:nvPicPr>
        <p:blipFill>
          <a:blip r:embed="rId9"/>
          <a:stretch>
            <a:fillRect/>
          </a:stretch>
        </p:blipFill>
        <p:spPr>
          <a:xfrm>
            <a:off x="4405857" y="916429"/>
            <a:ext cx="727240" cy="1877799"/>
          </a:xfrm>
          <a:prstGeom prst="rect">
            <a:avLst/>
          </a:prstGeom>
        </p:spPr>
      </p:pic>
    </p:spTree>
    <p:extLst>
      <p:ext uri="{BB962C8B-B14F-4D97-AF65-F5344CB8AC3E}">
        <p14:creationId xmlns:p14="http://schemas.microsoft.com/office/powerpoint/2010/main" val="2047915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6F90-F7E3-483F-8D51-B43A4CBCC204}"/>
              </a:ext>
            </a:extLst>
          </p:cNvPr>
          <p:cNvSpPr>
            <a:spLocks noGrp="1"/>
          </p:cNvSpPr>
          <p:nvPr>
            <p:ph type="title"/>
          </p:nvPr>
        </p:nvSpPr>
        <p:spPr/>
        <p:txBody>
          <a:bodyPr/>
          <a:lstStyle/>
          <a:p>
            <a:r>
              <a:rPr lang="en-US" dirty="0"/>
              <a:t>Customized Kit Fulfillment &amp; Distribution</a:t>
            </a:r>
          </a:p>
        </p:txBody>
      </p:sp>
      <p:sp>
        <p:nvSpPr>
          <p:cNvPr id="3" name="Content Placeholder 2">
            <a:extLst>
              <a:ext uri="{FF2B5EF4-FFF2-40B4-BE49-F238E27FC236}">
                <a16:creationId xmlns:a16="http://schemas.microsoft.com/office/drawing/2014/main" id="{535500FE-DC95-470A-9BC8-18F2C784B5D8}"/>
              </a:ext>
            </a:extLst>
          </p:cNvPr>
          <p:cNvSpPr>
            <a:spLocks noGrp="1"/>
          </p:cNvSpPr>
          <p:nvPr>
            <p:ph idx="1"/>
          </p:nvPr>
        </p:nvSpPr>
        <p:spPr/>
        <p:txBody>
          <a:bodyPr/>
          <a:lstStyle/>
          <a:p>
            <a:r>
              <a:rPr lang="en-US" sz="1800" dirty="0"/>
              <a:t>All items received into O’Brien warehouse</a:t>
            </a:r>
          </a:p>
          <a:p>
            <a:r>
              <a:rPr lang="en-US" sz="1800" dirty="0"/>
              <a:t>Kits were hand assembled and grouped by location with: </a:t>
            </a:r>
          </a:p>
          <a:p>
            <a:pPr lvl="1"/>
            <a:r>
              <a:rPr lang="en-US" sz="1800" dirty="0"/>
              <a:t>Appropriate number of 3 different lanyard styles and 7 different access passes with the cases of bottled water for each group </a:t>
            </a:r>
          </a:p>
          <a:p>
            <a:endParaRPr lang="en-US" dirty="0"/>
          </a:p>
          <a:p>
            <a:endParaRPr lang="en-US" dirty="0"/>
          </a:p>
        </p:txBody>
      </p:sp>
      <p:sp>
        <p:nvSpPr>
          <p:cNvPr id="4" name="Text Placeholder 3">
            <a:extLst>
              <a:ext uri="{FF2B5EF4-FFF2-40B4-BE49-F238E27FC236}">
                <a16:creationId xmlns:a16="http://schemas.microsoft.com/office/drawing/2014/main" id="{2D09C500-5578-40E9-B0F7-2C0D553727D7}"/>
              </a:ext>
            </a:extLst>
          </p:cNvPr>
          <p:cNvSpPr>
            <a:spLocks noGrp="1"/>
          </p:cNvSpPr>
          <p:nvPr>
            <p:ph type="body" sz="quarter" idx="13"/>
          </p:nvPr>
        </p:nvSpPr>
        <p:spPr/>
        <p:txBody>
          <a:bodyPr/>
          <a:lstStyle/>
          <a:p>
            <a:r>
              <a:rPr lang="en-US" dirty="0"/>
              <a:t>Quarter Century Club</a:t>
            </a:r>
          </a:p>
        </p:txBody>
      </p:sp>
      <p:sp>
        <p:nvSpPr>
          <p:cNvPr id="5" name="Slide Number Placeholder 4">
            <a:extLst>
              <a:ext uri="{FF2B5EF4-FFF2-40B4-BE49-F238E27FC236}">
                <a16:creationId xmlns:a16="http://schemas.microsoft.com/office/drawing/2014/main" id="{1EA20263-F70B-4151-BB7C-451975AD4929}"/>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12</a:t>
            </a:fld>
            <a:endParaRPr lang="en-US" dirty="0"/>
          </a:p>
        </p:txBody>
      </p:sp>
      <p:sp>
        <p:nvSpPr>
          <p:cNvPr id="7" name="Content Placeholder 2">
            <a:extLst>
              <a:ext uri="{FF2B5EF4-FFF2-40B4-BE49-F238E27FC236}">
                <a16:creationId xmlns:a16="http://schemas.microsoft.com/office/drawing/2014/main" id="{C668CAD0-A622-465C-BB1D-349C3A4364F4}"/>
              </a:ext>
            </a:extLst>
          </p:cNvPr>
          <p:cNvSpPr txBox="1">
            <a:spLocks/>
          </p:cNvSpPr>
          <p:nvPr/>
        </p:nvSpPr>
        <p:spPr>
          <a:xfrm>
            <a:off x="731082" y="1526709"/>
            <a:ext cx="7347440" cy="2976561"/>
          </a:xfrm>
          <a:prstGeom prst="rect">
            <a:avLst/>
          </a:prstGeom>
        </p:spPr>
        <p:txBody>
          <a:bodyPr vert="horz" lIns="0" tIns="0" rIns="91440" bIns="45720" rtlCol="0">
            <a:noAutofit/>
          </a:bodyPr>
          <a:lstStyle>
            <a:lvl1pPr marL="174625" indent="-174625" algn="l" defTabSz="457200" rtl="0" eaLnBrk="1" latinLnBrk="0" hangingPunct="1">
              <a:spcBef>
                <a:spcPct val="20000"/>
              </a:spcBef>
              <a:buClr>
                <a:schemeClr val="accent1"/>
              </a:buClr>
              <a:buFont typeface="Arial"/>
              <a:buChar char="•"/>
              <a:defRPr sz="1700" kern="120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sz="1700" kern="120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sz="1400" kern="120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dirty="0"/>
          </a:p>
        </p:txBody>
      </p:sp>
      <p:pic>
        <p:nvPicPr>
          <p:cNvPr id="8" name="Picture 7">
            <a:extLst>
              <a:ext uri="{FF2B5EF4-FFF2-40B4-BE49-F238E27FC236}">
                <a16:creationId xmlns:a16="http://schemas.microsoft.com/office/drawing/2014/main" id="{78955497-504C-4981-8C2A-9B55BBE4198B}"/>
              </a:ext>
            </a:extLst>
          </p:cNvPr>
          <p:cNvPicPr>
            <a:picLocks noChangeAspect="1"/>
          </p:cNvPicPr>
          <p:nvPr/>
        </p:nvPicPr>
        <p:blipFill>
          <a:blip r:embed="rId3"/>
          <a:stretch>
            <a:fillRect/>
          </a:stretch>
        </p:blipFill>
        <p:spPr>
          <a:xfrm>
            <a:off x="2989626" y="2897474"/>
            <a:ext cx="2830351" cy="1778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5999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56F90-F7E3-483F-8D51-B43A4CBCC204}"/>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535500FE-DC95-470A-9BC8-18F2C784B5D8}"/>
              </a:ext>
            </a:extLst>
          </p:cNvPr>
          <p:cNvSpPr>
            <a:spLocks noGrp="1"/>
          </p:cNvSpPr>
          <p:nvPr>
            <p:ph idx="1"/>
          </p:nvPr>
        </p:nvSpPr>
        <p:spPr>
          <a:xfrm>
            <a:off x="931380" y="1354083"/>
            <a:ext cx="7347440" cy="3149188"/>
          </a:xfrm>
        </p:spPr>
        <p:txBody>
          <a:bodyPr/>
          <a:lstStyle/>
          <a:p>
            <a:r>
              <a:rPr lang="en-US" sz="1600" dirty="0"/>
              <a:t>Turnaround</a:t>
            </a:r>
          </a:p>
          <a:p>
            <a:pPr marL="400050" lvl="1" indent="-171450">
              <a:buFont typeface="Arial" panose="020B0604020202020204" pitchFamily="34" charset="0"/>
              <a:buChar char="•"/>
            </a:pPr>
            <a:r>
              <a:rPr lang="en-US" sz="1600" dirty="0"/>
              <a:t>NM team had very narrow time frame in which to have the project completed – under two months from concept to delivery. </a:t>
            </a:r>
          </a:p>
          <a:p>
            <a:pPr marL="171450" indent="-171450">
              <a:buFont typeface="Arial" panose="020B0604020202020204" pitchFamily="34" charset="0"/>
              <a:buChar char="•"/>
            </a:pPr>
            <a:r>
              <a:rPr lang="en-US" sz="1600" dirty="0"/>
              <a:t>Need for fast turn approvals and changes</a:t>
            </a:r>
          </a:p>
          <a:p>
            <a:pPr marL="400050" lvl="1" indent="-171450">
              <a:buFont typeface="Arial" panose="020B0604020202020204" pitchFamily="34" charset="0"/>
              <a:buChar char="•"/>
            </a:pPr>
            <a:r>
              <a:rPr lang="en-US" sz="1600" dirty="0"/>
              <a:t>Communicating quickly back and forth between NM and O’Brien helped us all stay on track with timing and continuing to move all components into each step of the process.</a:t>
            </a:r>
          </a:p>
          <a:p>
            <a:endParaRPr lang="en-US" sz="1500" dirty="0"/>
          </a:p>
          <a:p>
            <a:endParaRPr lang="en-US" dirty="0"/>
          </a:p>
        </p:txBody>
      </p:sp>
      <p:sp>
        <p:nvSpPr>
          <p:cNvPr id="4" name="Text Placeholder 3">
            <a:extLst>
              <a:ext uri="{FF2B5EF4-FFF2-40B4-BE49-F238E27FC236}">
                <a16:creationId xmlns:a16="http://schemas.microsoft.com/office/drawing/2014/main" id="{2D09C500-5578-40E9-B0F7-2C0D553727D7}"/>
              </a:ext>
            </a:extLst>
          </p:cNvPr>
          <p:cNvSpPr>
            <a:spLocks noGrp="1"/>
          </p:cNvSpPr>
          <p:nvPr>
            <p:ph type="body" sz="quarter" idx="13"/>
          </p:nvPr>
        </p:nvSpPr>
        <p:spPr/>
        <p:txBody>
          <a:bodyPr/>
          <a:lstStyle/>
          <a:p>
            <a:r>
              <a:rPr lang="en-US" dirty="0"/>
              <a:t>Quarter Century Club</a:t>
            </a:r>
          </a:p>
        </p:txBody>
      </p:sp>
      <p:sp>
        <p:nvSpPr>
          <p:cNvPr id="5" name="Slide Number Placeholder 4">
            <a:extLst>
              <a:ext uri="{FF2B5EF4-FFF2-40B4-BE49-F238E27FC236}">
                <a16:creationId xmlns:a16="http://schemas.microsoft.com/office/drawing/2014/main" id="{1EA20263-F70B-4151-BB7C-451975AD4929}"/>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13</a:t>
            </a:fld>
            <a:endParaRPr lang="en-US" dirty="0"/>
          </a:p>
        </p:txBody>
      </p:sp>
    </p:spTree>
    <p:extLst>
      <p:ext uri="{BB962C8B-B14F-4D97-AF65-F5344CB8AC3E}">
        <p14:creationId xmlns:p14="http://schemas.microsoft.com/office/powerpoint/2010/main" val="90168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7BB9-A4A0-4391-BE12-D6F0CB88D0F8}"/>
              </a:ext>
            </a:extLst>
          </p:cNvPr>
          <p:cNvSpPr>
            <a:spLocks noGrp="1"/>
          </p:cNvSpPr>
          <p:nvPr>
            <p:ph type="title"/>
          </p:nvPr>
        </p:nvSpPr>
        <p:spPr/>
        <p:txBody>
          <a:bodyPr/>
          <a:lstStyle/>
          <a:p>
            <a:r>
              <a:rPr lang="en-US" dirty="0"/>
              <a:t>Key Things to Note</a:t>
            </a:r>
          </a:p>
        </p:txBody>
      </p:sp>
      <p:sp>
        <p:nvSpPr>
          <p:cNvPr id="4" name="Text Placeholder 3">
            <a:extLst>
              <a:ext uri="{FF2B5EF4-FFF2-40B4-BE49-F238E27FC236}">
                <a16:creationId xmlns:a16="http://schemas.microsoft.com/office/drawing/2014/main" id="{F9AB04EB-548C-4D4C-900A-539AF0F4321D}"/>
              </a:ext>
            </a:extLst>
          </p:cNvPr>
          <p:cNvSpPr>
            <a:spLocks noGrp="1"/>
          </p:cNvSpPr>
          <p:nvPr>
            <p:ph type="body" sz="quarter" idx="13"/>
          </p:nvPr>
        </p:nvSpPr>
        <p:spPr/>
        <p:txBody>
          <a:bodyPr/>
          <a:lstStyle/>
          <a:p>
            <a:r>
              <a:rPr lang="en-US" dirty="0"/>
              <a:t>Production Timelines with Promotional Items</a:t>
            </a:r>
          </a:p>
        </p:txBody>
      </p:sp>
      <p:sp>
        <p:nvSpPr>
          <p:cNvPr id="5" name="Slide Number Placeholder 4">
            <a:extLst>
              <a:ext uri="{FF2B5EF4-FFF2-40B4-BE49-F238E27FC236}">
                <a16:creationId xmlns:a16="http://schemas.microsoft.com/office/drawing/2014/main" id="{AAA7A2E4-2A83-4B31-9CF5-F0BD37E89154}"/>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14</a:t>
            </a:fld>
            <a:endParaRPr lang="en-US" dirty="0"/>
          </a:p>
        </p:txBody>
      </p:sp>
      <p:pic>
        <p:nvPicPr>
          <p:cNvPr id="6" name="Picture 5">
            <a:extLst>
              <a:ext uri="{FF2B5EF4-FFF2-40B4-BE49-F238E27FC236}">
                <a16:creationId xmlns:a16="http://schemas.microsoft.com/office/drawing/2014/main" id="{5201548E-D108-47D9-91F1-19F0188E8B83}"/>
              </a:ext>
            </a:extLst>
          </p:cNvPr>
          <p:cNvPicPr>
            <a:picLocks noChangeAspect="1"/>
          </p:cNvPicPr>
          <p:nvPr/>
        </p:nvPicPr>
        <p:blipFill>
          <a:blip r:embed="rId3"/>
          <a:stretch>
            <a:fillRect/>
          </a:stretch>
        </p:blipFill>
        <p:spPr>
          <a:xfrm>
            <a:off x="4565439" y="1479764"/>
            <a:ext cx="3138535" cy="2309655"/>
          </a:xfrm>
          <a:prstGeom prst="rect">
            <a:avLst/>
          </a:prstGeom>
        </p:spPr>
      </p:pic>
      <p:sp>
        <p:nvSpPr>
          <p:cNvPr id="8" name="Content Placeholder 7">
            <a:extLst>
              <a:ext uri="{FF2B5EF4-FFF2-40B4-BE49-F238E27FC236}">
                <a16:creationId xmlns:a16="http://schemas.microsoft.com/office/drawing/2014/main" id="{BFDAE9DB-23C9-42DB-BC5F-F74EF0599F5C}"/>
              </a:ext>
            </a:extLst>
          </p:cNvPr>
          <p:cNvSpPr>
            <a:spLocks noGrp="1"/>
          </p:cNvSpPr>
          <p:nvPr>
            <p:ph idx="1"/>
          </p:nvPr>
        </p:nvSpPr>
        <p:spPr>
          <a:xfrm>
            <a:off x="931380" y="1526709"/>
            <a:ext cx="6373187" cy="2976561"/>
          </a:xfrm>
        </p:spPr>
        <p:txBody>
          <a:bodyPr/>
          <a:lstStyle/>
          <a:p>
            <a:r>
              <a:rPr lang="en-US" dirty="0"/>
              <a:t>Product selection</a:t>
            </a:r>
          </a:p>
          <a:p>
            <a:r>
              <a:rPr lang="en-US" dirty="0"/>
              <a:t>Sample review</a:t>
            </a:r>
          </a:p>
          <a:p>
            <a:r>
              <a:rPr lang="en-US" dirty="0"/>
              <a:t>Proofing</a:t>
            </a:r>
          </a:p>
          <a:p>
            <a:r>
              <a:rPr lang="en-US" dirty="0"/>
              <a:t>Production</a:t>
            </a:r>
          </a:p>
          <a:p>
            <a:r>
              <a:rPr lang="en-US" dirty="0"/>
              <a:t>Shipping</a:t>
            </a:r>
          </a:p>
          <a:p>
            <a:r>
              <a:rPr lang="en-US" dirty="0"/>
              <a:t>Internal receipt </a:t>
            </a:r>
          </a:p>
          <a:p>
            <a:r>
              <a:rPr lang="en-US" dirty="0"/>
              <a:t>Distribution</a:t>
            </a:r>
          </a:p>
        </p:txBody>
      </p:sp>
    </p:spTree>
    <p:extLst>
      <p:ext uri="{BB962C8B-B14F-4D97-AF65-F5344CB8AC3E}">
        <p14:creationId xmlns:p14="http://schemas.microsoft.com/office/powerpoint/2010/main" val="41502317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7BB9-A4A0-4391-BE12-D6F0CB88D0F8}"/>
              </a:ext>
            </a:extLst>
          </p:cNvPr>
          <p:cNvSpPr>
            <a:spLocks noGrp="1"/>
          </p:cNvSpPr>
          <p:nvPr>
            <p:ph type="title"/>
          </p:nvPr>
        </p:nvSpPr>
        <p:spPr/>
        <p:txBody>
          <a:bodyPr/>
          <a:lstStyle/>
          <a:p>
            <a:r>
              <a:rPr lang="en-US" dirty="0"/>
              <a:t>Key Things to Note</a:t>
            </a:r>
          </a:p>
        </p:txBody>
      </p:sp>
      <p:sp>
        <p:nvSpPr>
          <p:cNvPr id="3" name="Content Placeholder 2">
            <a:extLst>
              <a:ext uri="{FF2B5EF4-FFF2-40B4-BE49-F238E27FC236}">
                <a16:creationId xmlns:a16="http://schemas.microsoft.com/office/drawing/2014/main" id="{6A9A8693-FB37-4716-A3A1-AF34911B0811}"/>
              </a:ext>
            </a:extLst>
          </p:cNvPr>
          <p:cNvSpPr>
            <a:spLocks noGrp="1"/>
          </p:cNvSpPr>
          <p:nvPr>
            <p:ph idx="1"/>
          </p:nvPr>
        </p:nvSpPr>
        <p:spPr/>
        <p:txBody>
          <a:bodyPr/>
          <a:lstStyle/>
          <a:p>
            <a:r>
              <a:rPr lang="en-US" dirty="0"/>
              <a:t>Desired results</a:t>
            </a:r>
          </a:p>
          <a:p>
            <a:r>
              <a:rPr lang="en-US" dirty="0"/>
              <a:t>Budget </a:t>
            </a:r>
          </a:p>
          <a:p>
            <a:r>
              <a:rPr lang="en-US" dirty="0"/>
              <a:t>Quantities</a:t>
            </a:r>
          </a:p>
          <a:p>
            <a:r>
              <a:rPr lang="en-US" dirty="0"/>
              <a:t>Timelines</a:t>
            </a:r>
          </a:p>
          <a:p>
            <a:pPr marL="0" indent="0">
              <a:buNone/>
            </a:pPr>
            <a:endParaRPr lang="en-US" dirty="0"/>
          </a:p>
        </p:txBody>
      </p:sp>
      <p:sp>
        <p:nvSpPr>
          <p:cNvPr id="4" name="Text Placeholder 3">
            <a:extLst>
              <a:ext uri="{FF2B5EF4-FFF2-40B4-BE49-F238E27FC236}">
                <a16:creationId xmlns:a16="http://schemas.microsoft.com/office/drawing/2014/main" id="{F9AB04EB-548C-4D4C-900A-539AF0F4321D}"/>
              </a:ext>
            </a:extLst>
          </p:cNvPr>
          <p:cNvSpPr>
            <a:spLocks noGrp="1"/>
          </p:cNvSpPr>
          <p:nvPr>
            <p:ph type="body" sz="quarter" idx="13"/>
          </p:nvPr>
        </p:nvSpPr>
        <p:spPr/>
        <p:txBody>
          <a:bodyPr/>
          <a:lstStyle/>
          <a:p>
            <a:r>
              <a:rPr lang="en-US" dirty="0"/>
              <a:t>Important Considerations for Promotional Items</a:t>
            </a:r>
          </a:p>
        </p:txBody>
      </p:sp>
      <p:sp>
        <p:nvSpPr>
          <p:cNvPr id="5" name="Slide Number Placeholder 4">
            <a:extLst>
              <a:ext uri="{FF2B5EF4-FFF2-40B4-BE49-F238E27FC236}">
                <a16:creationId xmlns:a16="http://schemas.microsoft.com/office/drawing/2014/main" id="{AAA7A2E4-2A83-4B31-9CF5-F0BD37E89154}"/>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15</a:t>
            </a:fld>
            <a:endParaRPr lang="en-US" dirty="0"/>
          </a:p>
        </p:txBody>
      </p:sp>
      <p:pic>
        <p:nvPicPr>
          <p:cNvPr id="6" name="Picture 5">
            <a:extLst>
              <a:ext uri="{FF2B5EF4-FFF2-40B4-BE49-F238E27FC236}">
                <a16:creationId xmlns:a16="http://schemas.microsoft.com/office/drawing/2014/main" id="{2008AB47-73DA-4BFD-9ACE-10D0F6319E7A}"/>
              </a:ext>
            </a:extLst>
          </p:cNvPr>
          <p:cNvPicPr>
            <a:picLocks noChangeAspect="1"/>
          </p:cNvPicPr>
          <p:nvPr/>
        </p:nvPicPr>
        <p:blipFill>
          <a:blip r:embed="rId3"/>
          <a:stretch>
            <a:fillRect/>
          </a:stretch>
        </p:blipFill>
        <p:spPr>
          <a:xfrm>
            <a:off x="3617259" y="1308986"/>
            <a:ext cx="5122691" cy="2937632"/>
          </a:xfrm>
          <a:prstGeom prst="rect">
            <a:avLst/>
          </a:prstGeom>
        </p:spPr>
      </p:pic>
    </p:spTree>
    <p:extLst>
      <p:ext uri="{BB962C8B-B14F-4D97-AF65-F5344CB8AC3E}">
        <p14:creationId xmlns:p14="http://schemas.microsoft.com/office/powerpoint/2010/main" val="8580532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F242-6CF0-4B6A-9402-F5E30EF38FF0}"/>
              </a:ext>
            </a:extLst>
          </p:cNvPr>
          <p:cNvSpPr>
            <a:spLocks noGrp="1"/>
          </p:cNvSpPr>
          <p:nvPr>
            <p:ph type="title"/>
          </p:nvPr>
        </p:nvSpPr>
        <p:spPr/>
        <p:txBody>
          <a:bodyPr/>
          <a:lstStyle/>
          <a:p>
            <a:r>
              <a:rPr lang="en-US" dirty="0"/>
              <a:t>Results and Learnings</a:t>
            </a:r>
          </a:p>
        </p:txBody>
      </p:sp>
      <p:sp>
        <p:nvSpPr>
          <p:cNvPr id="3" name="Content Placeholder 2">
            <a:extLst>
              <a:ext uri="{FF2B5EF4-FFF2-40B4-BE49-F238E27FC236}">
                <a16:creationId xmlns:a16="http://schemas.microsoft.com/office/drawing/2014/main" id="{D2D68AFB-0CA0-4239-AB59-C2C0091FC828}"/>
              </a:ext>
            </a:extLst>
          </p:cNvPr>
          <p:cNvSpPr>
            <a:spLocks noGrp="1"/>
          </p:cNvSpPr>
          <p:nvPr>
            <p:ph idx="1"/>
          </p:nvPr>
        </p:nvSpPr>
        <p:spPr/>
        <p:txBody>
          <a:bodyPr/>
          <a:lstStyle/>
          <a:p>
            <a:r>
              <a:rPr lang="en-US" sz="1550" dirty="0"/>
              <a:t>Through maintaining close communication with each other, we were able to move quickly to get the items into production and the final distribution plans went off without a hitch.</a:t>
            </a:r>
          </a:p>
          <a:p>
            <a:r>
              <a:rPr lang="en-US" sz="1550" dirty="0"/>
              <a:t>We all know that happy, engaged employees are one of the best forms of marketing available to an organization. </a:t>
            </a:r>
          </a:p>
          <a:p>
            <a:r>
              <a:rPr lang="en-US" sz="1550" dirty="0"/>
              <a:t>Although the day was designed to celebrate and recognize the commitment of these valued long-term employees, an added bonus was having onlookers see so many happy employees proudly displaying items with our branding at Navy Pier, one of the busiest locations in Chicago. </a:t>
            </a:r>
          </a:p>
        </p:txBody>
      </p:sp>
      <p:sp>
        <p:nvSpPr>
          <p:cNvPr id="4" name="Text Placeholder 3">
            <a:extLst>
              <a:ext uri="{FF2B5EF4-FFF2-40B4-BE49-F238E27FC236}">
                <a16:creationId xmlns:a16="http://schemas.microsoft.com/office/drawing/2014/main" id="{B08C8FFF-32BC-4098-87E9-92229FB3AE61}"/>
              </a:ext>
            </a:extLst>
          </p:cNvPr>
          <p:cNvSpPr>
            <a:spLocks noGrp="1"/>
          </p:cNvSpPr>
          <p:nvPr>
            <p:ph type="body" sz="quarter" idx="13"/>
          </p:nvPr>
        </p:nvSpPr>
        <p:spPr/>
        <p:txBody>
          <a:bodyPr/>
          <a:lstStyle/>
          <a:p>
            <a:r>
              <a:rPr lang="en-US" dirty="0"/>
              <a:t>Northwestern Medicine</a:t>
            </a:r>
          </a:p>
        </p:txBody>
      </p:sp>
      <p:sp>
        <p:nvSpPr>
          <p:cNvPr id="5" name="Slide Number Placeholder 4">
            <a:extLst>
              <a:ext uri="{FF2B5EF4-FFF2-40B4-BE49-F238E27FC236}">
                <a16:creationId xmlns:a16="http://schemas.microsoft.com/office/drawing/2014/main" id="{0D2DF849-9113-475E-9359-AAAA2D4BCFE4}"/>
              </a:ext>
            </a:extLst>
          </p:cNvPr>
          <p:cNvSpPr>
            <a:spLocks noGrp="1"/>
          </p:cNvSpPr>
          <p:nvPr>
            <p:ph type="sldNum" sz="quarter" idx="16"/>
          </p:nvPr>
        </p:nvSpPr>
        <p:spPr/>
        <p:txBody>
          <a:bodyPr/>
          <a:lstStyle/>
          <a:p>
            <a:fld id="{0D558541-60C9-42A2-8392-FF12533A6B7A}" type="slidenum">
              <a:rPr lang="en-US" smtClean="0"/>
              <a:pPr/>
              <a:t>16</a:t>
            </a:fld>
            <a:endParaRPr lang="en-US" dirty="0"/>
          </a:p>
        </p:txBody>
      </p:sp>
    </p:spTree>
    <p:extLst>
      <p:ext uri="{BB962C8B-B14F-4D97-AF65-F5344CB8AC3E}">
        <p14:creationId xmlns:p14="http://schemas.microsoft.com/office/powerpoint/2010/main" val="3450201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9F242-6CF0-4B6A-9402-F5E30EF38FF0}"/>
              </a:ext>
            </a:extLst>
          </p:cNvPr>
          <p:cNvSpPr>
            <a:spLocks noGrp="1"/>
          </p:cNvSpPr>
          <p:nvPr>
            <p:ph type="title"/>
          </p:nvPr>
        </p:nvSpPr>
        <p:spPr/>
        <p:txBody>
          <a:bodyPr/>
          <a:lstStyle/>
          <a:p>
            <a:r>
              <a:rPr lang="en-US" dirty="0"/>
              <a:t>Results and Learnings</a:t>
            </a:r>
          </a:p>
        </p:txBody>
      </p:sp>
      <p:sp>
        <p:nvSpPr>
          <p:cNvPr id="3" name="Content Placeholder 2">
            <a:extLst>
              <a:ext uri="{FF2B5EF4-FFF2-40B4-BE49-F238E27FC236}">
                <a16:creationId xmlns:a16="http://schemas.microsoft.com/office/drawing/2014/main" id="{D2D68AFB-0CA0-4239-AB59-C2C0091FC828}"/>
              </a:ext>
            </a:extLst>
          </p:cNvPr>
          <p:cNvSpPr>
            <a:spLocks noGrp="1"/>
          </p:cNvSpPr>
          <p:nvPr>
            <p:ph idx="1"/>
          </p:nvPr>
        </p:nvSpPr>
        <p:spPr/>
        <p:txBody>
          <a:bodyPr/>
          <a:lstStyle/>
          <a:p>
            <a:r>
              <a:rPr lang="en-US" sz="1550" dirty="0"/>
              <a:t>Average # of lifetime impressions of each branded bag is estimated at 3,300*</a:t>
            </a:r>
          </a:p>
        </p:txBody>
      </p:sp>
      <p:sp>
        <p:nvSpPr>
          <p:cNvPr id="4" name="Text Placeholder 3">
            <a:extLst>
              <a:ext uri="{FF2B5EF4-FFF2-40B4-BE49-F238E27FC236}">
                <a16:creationId xmlns:a16="http://schemas.microsoft.com/office/drawing/2014/main" id="{B08C8FFF-32BC-4098-87E9-92229FB3AE61}"/>
              </a:ext>
            </a:extLst>
          </p:cNvPr>
          <p:cNvSpPr>
            <a:spLocks noGrp="1"/>
          </p:cNvSpPr>
          <p:nvPr>
            <p:ph type="body" sz="quarter" idx="13"/>
          </p:nvPr>
        </p:nvSpPr>
        <p:spPr/>
        <p:txBody>
          <a:bodyPr/>
          <a:lstStyle/>
          <a:p>
            <a:r>
              <a:rPr lang="en-US" dirty="0"/>
              <a:t>O’Brien Corporation</a:t>
            </a:r>
          </a:p>
        </p:txBody>
      </p:sp>
      <p:sp>
        <p:nvSpPr>
          <p:cNvPr id="5" name="Slide Number Placeholder 4">
            <a:extLst>
              <a:ext uri="{FF2B5EF4-FFF2-40B4-BE49-F238E27FC236}">
                <a16:creationId xmlns:a16="http://schemas.microsoft.com/office/drawing/2014/main" id="{0D2DF849-9113-475E-9359-AAAA2D4BCFE4}"/>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17</a:t>
            </a:fld>
            <a:endParaRPr lang="en-US" dirty="0"/>
          </a:p>
        </p:txBody>
      </p:sp>
      <p:sp>
        <p:nvSpPr>
          <p:cNvPr id="6" name="Rectangle 5">
            <a:extLst>
              <a:ext uri="{FF2B5EF4-FFF2-40B4-BE49-F238E27FC236}">
                <a16:creationId xmlns:a16="http://schemas.microsoft.com/office/drawing/2014/main" id="{652FC988-69A4-4089-8BFE-FF660C89DA8D}"/>
              </a:ext>
            </a:extLst>
          </p:cNvPr>
          <p:cNvSpPr/>
          <p:nvPr/>
        </p:nvSpPr>
        <p:spPr>
          <a:xfrm>
            <a:off x="5903260" y="4526985"/>
            <a:ext cx="3437164" cy="553998"/>
          </a:xfrm>
          <a:prstGeom prst="rect">
            <a:avLst/>
          </a:prstGeom>
        </p:spPr>
        <p:txBody>
          <a:bodyPr wrap="square">
            <a:spAutoFit/>
          </a:bodyPr>
          <a:lstStyle/>
          <a:p>
            <a:r>
              <a:rPr lang="en-US" dirty="0"/>
              <a:t>*</a:t>
            </a:r>
            <a:r>
              <a:rPr lang="en-US" sz="1200" dirty="0"/>
              <a:t>According to the Advertising Specialty Institute 2019 Global Ad Impressions Study </a:t>
            </a:r>
          </a:p>
        </p:txBody>
      </p:sp>
      <p:pic>
        <p:nvPicPr>
          <p:cNvPr id="7" name="Picture 6">
            <a:extLst>
              <a:ext uri="{FF2B5EF4-FFF2-40B4-BE49-F238E27FC236}">
                <a16:creationId xmlns:a16="http://schemas.microsoft.com/office/drawing/2014/main" id="{82A931D4-F23A-4EAD-BF37-FDB22913D4AA}"/>
              </a:ext>
            </a:extLst>
          </p:cNvPr>
          <p:cNvPicPr>
            <a:picLocks noChangeAspect="1"/>
          </p:cNvPicPr>
          <p:nvPr/>
        </p:nvPicPr>
        <p:blipFill>
          <a:blip r:embed="rId3"/>
          <a:stretch>
            <a:fillRect/>
          </a:stretch>
        </p:blipFill>
        <p:spPr>
          <a:xfrm>
            <a:off x="3725190" y="1890527"/>
            <a:ext cx="2024313" cy="269908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E600966-E63C-467D-837F-C58A15DF47E8}"/>
              </a:ext>
            </a:extLst>
          </p:cNvPr>
          <p:cNvPicPr>
            <a:picLocks noChangeAspect="1"/>
          </p:cNvPicPr>
          <p:nvPr/>
        </p:nvPicPr>
        <p:blipFill>
          <a:blip r:embed="rId4"/>
          <a:stretch>
            <a:fillRect/>
          </a:stretch>
        </p:blipFill>
        <p:spPr>
          <a:xfrm>
            <a:off x="6378372" y="2090693"/>
            <a:ext cx="2024313" cy="2155925"/>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3BFB6A4A-0519-460F-9D9F-42B7865DEC4D}"/>
              </a:ext>
            </a:extLst>
          </p:cNvPr>
          <p:cNvPicPr>
            <a:picLocks noChangeAspect="1"/>
          </p:cNvPicPr>
          <p:nvPr/>
        </p:nvPicPr>
        <p:blipFill>
          <a:blip r:embed="rId5"/>
          <a:stretch>
            <a:fillRect/>
          </a:stretch>
        </p:blipFill>
        <p:spPr>
          <a:xfrm>
            <a:off x="931380" y="2090693"/>
            <a:ext cx="2164941" cy="21678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41160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C548BF9-1150-4B19-8F91-5BFE32E7F24B}"/>
              </a:ext>
            </a:extLst>
          </p:cNvPr>
          <p:cNvSpPr>
            <a:spLocks noGrp="1"/>
          </p:cNvSpPr>
          <p:nvPr>
            <p:ph type="ftr" sz="quarter" idx="11"/>
          </p:nvPr>
        </p:nvSpPr>
        <p:spPr/>
        <p:txBody>
          <a:bodyPr/>
          <a:lstStyle/>
          <a:p>
            <a:endParaRPr lang="en-US" dirty="0">
              <a:solidFill>
                <a:prstClr val="white"/>
              </a:solidFill>
            </a:endParaRPr>
          </a:p>
        </p:txBody>
      </p:sp>
      <p:sp>
        <p:nvSpPr>
          <p:cNvPr id="5" name="Title 4">
            <a:extLst>
              <a:ext uri="{FF2B5EF4-FFF2-40B4-BE49-F238E27FC236}">
                <a16:creationId xmlns:a16="http://schemas.microsoft.com/office/drawing/2014/main" id="{F7957E23-2835-4061-A126-D72AB06BE8FD}"/>
              </a:ext>
            </a:extLst>
          </p:cNvPr>
          <p:cNvSpPr>
            <a:spLocks noGrp="1"/>
          </p:cNvSpPr>
          <p:nvPr>
            <p:ph type="ctrTitle"/>
          </p:nvPr>
        </p:nvSpPr>
        <p:spPr/>
        <p:txBody>
          <a:bodyPr/>
          <a:lstStyle/>
          <a:p>
            <a:r>
              <a:rPr lang="en-US" dirty="0"/>
              <a:t>Case Study #2</a:t>
            </a:r>
          </a:p>
        </p:txBody>
      </p:sp>
      <p:sp>
        <p:nvSpPr>
          <p:cNvPr id="6" name="Subtitle 5">
            <a:extLst>
              <a:ext uri="{FF2B5EF4-FFF2-40B4-BE49-F238E27FC236}">
                <a16:creationId xmlns:a16="http://schemas.microsoft.com/office/drawing/2014/main" id="{06A5DB0E-ED1B-443E-8D11-72F1D4699EC4}"/>
              </a:ext>
            </a:extLst>
          </p:cNvPr>
          <p:cNvSpPr>
            <a:spLocks noGrp="1"/>
          </p:cNvSpPr>
          <p:nvPr>
            <p:ph type="subTitle" idx="1"/>
          </p:nvPr>
        </p:nvSpPr>
        <p:spPr/>
        <p:txBody>
          <a:bodyPr/>
          <a:lstStyle/>
          <a:p>
            <a:r>
              <a:rPr lang="en-US" dirty="0"/>
              <a:t>Symbol of NM Pride</a:t>
            </a:r>
          </a:p>
        </p:txBody>
      </p:sp>
    </p:spTree>
    <p:extLst>
      <p:ext uri="{BB962C8B-B14F-4D97-AF65-F5344CB8AC3E}">
        <p14:creationId xmlns:p14="http://schemas.microsoft.com/office/powerpoint/2010/main" val="19126349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BAE96-C34B-46CA-9823-1FEC5E911AB0}"/>
              </a:ext>
            </a:extLst>
          </p:cNvPr>
          <p:cNvSpPr>
            <a:spLocks noGrp="1"/>
          </p:cNvSpPr>
          <p:nvPr>
            <p:ph type="title"/>
          </p:nvPr>
        </p:nvSpPr>
        <p:spPr/>
        <p:txBody>
          <a:bodyPr/>
          <a:lstStyle/>
          <a:p>
            <a:r>
              <a:rPr lang="en-US" dirty="0"/>
              <a:t>Milestone Badge Enhancers</a:t>
            </a:r>
          </a:p>
        </p:txBody>
      </p:sp>
      <p:sp>
        <p:nvSpPr>
          <p:cNvPr id="8" name="Content Placeholder 7">
            <a:extLst>
              <a:ext uri="{FF2B5EF4-FFF2-40B4-BE49-F238E27FC236}">
                <a16:creationId xmlns:a16="http://schemas.microsoft.com/office/drawing/2014/main" id="{E5DDDF4C-0458-4C53-BAC1-6BE35A8FB456}"/>
              </a:ext>
            </a:extLst>
          </p:cNvPr>
          <p:cNvSpPr>
            <a:spLocks noGrp="1"/>
          </p:cNvSpPr>
          <p:nvPr>
            <p:ph idx="1"/>
          </p:nvPr>
        </p:nvSpPr>
        <p:spPr>
          <a:xfrm>
            <a:off x="931380" y="1526709"/>
            <a:ext cx="3749325" cy="2976561"/>
          </a:xfrm>
        </p:spPr>
        <p:txBody>
          <a:bodyPr/>
          <a:lstStyle/>
          <a:p>
            <a:r>
              <a:rPr lang="en-US" sz="1500" dirty="0"/>
              <a:t>Our employees really enjoy showing off their NM years of service on their milestone badge enhancers that slide directly on ID badges.</a:t>
            </a:r>
          </a:p>
          <a:p>
            <a:r>
              <a:rPr lang="en-US" sz="1500" dirty="0"/>
              <a:t>When designing, we selected two different background color combinations on the enhancers to elevate the Quarter Century Club members.</a:t>
            </a:r>
          </a:p>
          <a:p>
            <a:r>
              <a:rPr lang="en-US" sz="1500" dirty="0"/>
              <a:t>The ROI on this program is evident by the thousands of employees who proudly display their loyalty to the NM team.</a:t>
            </a:r>
            <a:endParaRPr lang="en-US" dirty="0"/>
          </a:p>
        </p:txBody>
      </p:sp>
      <p:sp>
        <p:nvSpPr>
          <p:cNvPr id="9" name="Text Placeholder 8">
            <a:extLst>
              <a:ext uri="{FF2B5EF4-FFF2-40B4-BE49-F238E27FC236}">
                <a16:creationId xmlns:a16="http://schemas.microsoft.com/office/drawing/2014/main" id="{9AB8E502-589E-45A1-8771-56364651C1A1}"/>
              </a:ext>
            </a:extLst>
          </p:cNvPr>
          <p:cNvSpPr>
            <a:spLocks noGrp="1"/>
          </p:cNvSpPr>
          <p:nvPr>
            <p:ph type="body" sz="quarter" idx="13"/>
          </p:nvPr>
        </p:nvSpPr>
        <p:spPr/>
        <p:txBody>
          <a:bodyPr/>
          <a:lstStyle/>
          <a:p>
            <a:r>
              <a:rPr lang="en-US" dirty="0"/>
              <a:t>Project Summary</a:t>
            </a:r>
          </a:p>
        </p:txBody>
      </p:sp>
      <p:sp>
        <p:nvSpPr>
          <p:cNvPr id="4" name="Slide Number Placeholder 3">
            <a:extLst>
              <a:ext uri="{FF2B5EF4-FFF2-40B4-BE49-F238E27FC236}">
                <a16:creationId xmlns:a16="http://schemas.microsoft.com/office/drawing/2014/main" id="{AFFC27A0-314C-4DA2-ACF6-451C700D1E71}"/>
              </a:ext>
            </a:extLst>
          </p:cNvPr>
          <p:cNvSpPr>
            <a:spLocks noGrp="1"/>
          </p:cNvSpPr>
          <p:nvPr>
            <p:ph type="sldNum" sz="quarter" idx="16"/>
          </p:nvPr>
        </p:nvSpPr>
        <p:spPr/>
        <p:txBody>
          <a:bodyPr/>
          <a:lstStyle/>
          <a:p>
            <a:fld id="{0D558541-60C9-42A2-8392-FF12533A6B7A}" type="slidenum">
              <a:rPr lang="en-US" smtClean="0">
                <a:solidFill>
                  <a:prstClr val="white"/>
                </a:solidFill>
              </a:rPr>
              <a:pPr/>
              <a:t>19</a:t>
            </a:fld>
            <a:endParaRPr lang="en-US">
              <a:solidFill>
                <a:prstClr val="white"/>
              </a:solidFill>
            </a:endParaRPr>
          </a:p>
        </p:txBody>
      </p:sp>
      <p:sp>
        <p:nvSpPr>
          <p:cNvPr id="2" name="Date Placeholder 1">
            <a:extLst>
              <a:ext uri="{FF2B5EF4-FFF2-40B4-BE49-F238E27FC236}">
                <a16:creationId xmlns:a16="http://schemas.microsoft.com/office/drawing/2014/main" id="{7DC151A2-F529-453A-9846-04E88CB89B3E}"/>
              </a:ext>
            </a:extLst>
          </p:cNvPr>
          <p:cNvSpPr>
            <a:spLocks noGrp="1"/>
          </p:cNvSpPr>
          <p:nvPr>
            <p:ph type="dt" sz="half" idx="4294967295"/>
          </p:nvPr>
        </p:nvSpPr>
        <p:spPr>
          <a:xfrm>
            <a:off x="7696200" y="4616450"/>
            <a:ext cx="1447800" cy="168275"/>
          </a:xfrm>
        </p:spPr>
        <p:txBody>
          <a:bodyPr/>
          <a:lstStyle/>
          <a:p>
            <a:fld id="{0A38EC05-E3EA-C649-9CE5-71E503F74839}" type="datetime1">
              <a:rPr lang="en-US" smtClean="0">
                <a:solidFill>
                  <a:prstClr val="white"/>
                </a:solidFill>
              </a:rPr>
              <a:t>10/24/19</a:t>
            </a:fld>
            <a:endParaRPr lang="en-US">
              <a:solidFill>
                <a:prstClr val="white"/>
              </a:solidFill>
            </a:endParaRPr>
          </a:p>
        </p:txBody>
      </p:sp>
      <p:sp>
        <p:nvSpPr>
          <p:cNvPr id="3" name="Footer Placeholder 2">
            <a:extLst>
              <a:ext uri="{FF2B5EF4-FFF2-40B4-BE49-F238E27FC236}">
                <a16:creationId xmlns:a16="http://schemas.microsoft.com/office/drawing/2014/main" id="{BD63868B-C956-4431-9D59-62C63BC2F380}"/>
              </a:ext>
            </a:extLst>
          </p:cNvPr>
          <p:cNvSpPr>
            <a:spLocks noGrp="1"/>
          </p:cNvSpPr>
          <p:nvPr>
            <p:ph type="ftr" sz="quarter" idx="4294967295"/>
          </p:nvPr>
        </p:nvSpPr>
        <p:spPr>
          <a:xfrm>
            <a:off x="3962400" y="4789488"/>
            <a:ext cx="5181600" cy="231775"/>
          </a:xfrm>
        </p:spPr>
        <p:txBody>
          <a:bodyPr/>
          <a:lstStyle/>
          <a:p>
            <a:r>
              <a:rPr lang="en-US" dirty="0">
                <a:solidFill>
                  <a:prstClr val="white"/>
                </a:solidFill>
              </a:rPr>
              <a:t>Presentation or Section Title</a:t>
            </a:r>
          </a:p>
        </p:txBody>
      </p:sp>
      <p:pic>
        <p:nvPicPr>
          <p:cNvPr id="10" name="Picture 9">
            <a:extLst>
              <a:ext uri="{FF2B5EF4-FFF2-40B4-BE49-F238E27FC236}">
                <a16:creationId xmlns:a16="http://schemas.microsoft.com/office/drawing/2014/main" id="{A19083F8-1F5A-45A6-BB08-7441408430B0}"/>
              </a:ext>
            </a:extLst>
          </p:cNvPr>
          <p:cNvPicPr>
            <a:picLocks noChangeAspect="1"/>
          </p:cNvPicPr>
          <p:nvPr/>
        </p:nvPicPr>
        <p:blipFill rotWithShape="1">
          <a:blip r:embed="rId3"/>
          <a:srcRect t="3011"/>
          <a:stretch/>
        </p:blipFill>
        <p:spPr>
          <a:xfrm>
            <a:off x="5088613" y="1672359"/>
            <a:ext cx="997049" cy="569620"/>
          </a:xfrm>
          <a:prstGeom prst="rect">
            <a:avLst/>
          </a:prstGeom>
        </p:spPr>
      </p:pic>
      <p:pic>
        <p:nvPicPr>
          <p:cNvPr id="5" name="Picture 4">
            <a:extLst>
              <a:ext uri="{FF2B5EF4-FFF2-40B4-BE49-F238E27FC236}">
                <a16:creationId xmlns:a16="http://schemas.microsoft.com/office/drawing/2014/main" id="{083C6E1F-C7D0-4C2F-97E8-E93E82347C9D}"/>
              </a:ext>
            </a:extLst>
          </p:cNvPr>
          <p:cNvPicPr>
            <a:picLocks noChangeAspect="1"/>
          </p:cNvPicPr>
          <p:nvPr/>
        </p:nvPicPr>
        <p:blipFill>
          <a:blip r:embed="rId4"/>
          <a:stretch>
            <a:fillRect/>
          </a:stretch>
        </p:blipFill>
        <p:spPr>
          <a:xfrm>
            <a:off x="5112156" y="2331237"/>
            <a:ext cx="949964" cy="564664"/>
          </a:xfrm>
          <a:prstGeom prst="rect">
            <a:avLst/>
          </a:prstGeom>
        </p:spPr>
      </p:pic>
      <p:pic>
        <p:nvPicPr>
          <p:cNvPr id="6" name="Picture 5">
            <a:extLst>
              <a:ext uri="{FF2B5EF4-FFF2-40B4-BE49-F238E27FC236}">
                <a16:creationId xmlns:a16="http://schemas.microsoft.com/office/drawing/2014/main" id="{4DD6A888-A653-420C-8341-B82B1B9AEE1D}"/>
              </a:ext>
            </a:extLst>
          </p:cNvPr>
          <p:cNvPicPr>
            <a:picLocks noChangeAspect="1"/>
          </p:cNvPicPr>
          <p:nvPr/>
        </p:nvPicPr>
        <p:blipFill>
          <a:blip r:embed="rId5"/>
          <a:stretch>
            <a:fillRect/>
          </a:stretch>
        </p:blipFill>
        <p:spPr>
          <a:xfrm>
            <a:off x="5088613" y="2968250"/>
            <a:ext cx="1001263" cy="568284"/>
          </a:xfrm>
          <a:prstGeom prst="rect">
            <a:avLst/>
          </a:prstGeom>
        </p:spPr>
      </p:pic>
      <p:pic>
        <p:nvPicPr>
          <p:cNvPr id="11" name="Picture 10">
            <a:extLst>
              <a:ext uri="{FF2B5EF4-FFF2-40B4-BE49-F238E27FC236}">
                <a16:creationId xmlns:a16="http://schemas.microsoft.com/office/drawing/2014/main" id="{7F152502-73BE-4C9B-B781-B6A9EC012CF3}"/>
              </a:ext>
            </a:extLst>
          </p:cNvPr>
          <p:cNvPicPr>
            <a:picLocks noChangeAspect="1"/>
          </p:cNvPicPr>
          <p:nvPr/>
        </p:nvPicPr>
        <p:blipFill>
          <a:blip r:embed="rId6"/>
          <a:stretch>
            <a:fillRect/>
          </a:stretch>
        </p:blipFill>
        <p:spPr>
          <a:xfrm>
            <a:off x="5097864" y="3590220"/>
            <a:ext cx="978546" cy="562144"/>
          </a:xfrm>
          <a:prstGeom prst="rect">
            <a:avLst/>
          </a:prstGeom>
        </p:spPr>
      </p:pic>
      <p:pic>
        <p:nvPicPr>
          <p:cNvPr id="12" name="Picture 11">
            <a:extLst>
              <a:ext uri="{FF2B5EF4-FFF2-40B4-BE49-F238E27FC236}">
                <a16:creationId xmlns:a16="http://schemas.microsoft.com/office/drawing/2014/main" id="{1AA7A17E-8063-426D-A713-B2A9180ADABB}"/>
              </a:ext>
            </a:extLst>
          </p:cNvPr>
          <p:cNvPicPr>
            <a:picLocks noChangeAspect="1"/>
          </p:cNvPicPr>
          <p:nvPr/>
        </p:nvPicPr>
        <p:blipFill>
          <a:blip r:embed="rId7"/>
          <a:stretch>
            <a:fillRect/>
          </a:stretch>
        </p:blipFill>
        <p:spPr>
          <a:xfrm>
            <a:off x="6493570" y="1662217"/>
            <a:ext cx="978546" cy="589903"/>
          </a:xfrm>
          <a:prstGeom prst="rect">
            <a:avLst/>
          </a:prstGeom>
        </p:spPr>
      </p:pic>
      <p:pic>
        <p:nvPicPr>
          <p:cNvPr id="13" name="Picture 12">
            <a:extLst>
              <a:ext uri="{FF2B5EF4-FFF2-40B4-BE49-F238E27FC236}">
                <a16:creationId xmlns:a16="http://schemas.microsoft.com/office/drawing/2014/main" id="{2F38CD17-11D3-470C-A84C-74BB809F367D}"/>
              </a:ext>
            </a:extLst>
          </p:cNvPr>
          <p:cNvPicPr>
            <a:picLocks noChangeAspect="1"/>
          </p:cNvPicPr>
          <p:nvPr/>
        </p:nvPicPr>
        <p:blipFill>
          <a:blip r:embed="rId8"/>
          <a:stretch>
            <a:fillRect/>
          </a:stretch>
        </p:blipFill>
        <p:spPr>
          <a:xfrm>
            <a:off x="6493570" y="2310104"/>
            <a:ext cx="978546" cy="580137"/>
          </a:xfrm>
          <a:prstGeom prst="rect">
            <a:avLst/>
          </a:prstGeom>
        </p:spPr>
      </p:pic>
      <p:pic>
        <p:nvPicPr>
          <p:cNvPr id="14" name="Picture 13">
            <a:extLst>
              <a:ext uri="{FF2B5EF4-FFF2-40B4-BE49-F238E27FC236}">
                <a16:creationId xmlns:a16="http://schemas.microsoft.com/office/drawing/2014/main" id="{2A6FE7EA-4864-43D2-AAF3-7AD1F98BACEB}"/>
              </a:ext>
            </a:extLst>
          </p:cNvPr>
          <p:cNvPicPr>
            <a:picLocks noChangeAspect="1"/>
          </p:cNvPicPr>
          <p:nvPr/>
        </p:nvPicPr>
        <p:blipFill>
          <a:blip r:embed="rId9"/>
          <a:stretch>
            <a:fillRect/>
          </a:stretch>
        </p:blipFill>
        <p:spPr>
          <a:xfrm>
            <a:off x="6493569" y="3582755"/>
            <a:ext cx="978547" cy="544283"/>
          </a:xfrm>
          <a:prstGeom prst="rect">
            <a:avLst/>
          </a:prstGeom>
        </p:spPr>
      </p:pic>
      <p:pic>
        <p:nvPicPr>
          <p:cNvPr id="15" name="Picture 14">
            <a:extLst>
              <a:ext uri="{FF2B5EF4-FFF2-40B4-BE49-F238E27FC236}">
                <a16:creationId xmlns:a16="http://schemas.microsoft.com/office/drawing/2014/main" id="{8E2E781D-BF91-431E-9B7A-60C0326C5155}"/>
              </a:ext>
            </a:extLst>
          </p:cNvPr>
          <p:cNvPicPr>
            <a:picLocks noChangeAspect="1"/>
          </p:cNvPicPr>
          <p:nvPr/>
        </p:nvPicPr>
        <p:blipFill>
          <a:blip r:embed="rId10"/>
          <a:stretch>
            <a:fillRect/>
          </a:stretch>
        </p:blipFill>
        <p:spPr>
          <a:xfrm>
            <a:off x="6493571" y="2946814"/>
            <a:ext cx="978546" cy="579368"/>
          </a:xfrm>
          <a:prstGeom prst="rect">
            <a:avLst/>
          </a:prstGeom>
        </p:spPr>
      </p:pic>
      <p:sp>
        <p:nvSpPr>
          <p:cNvPr id="18" name="Slide Number Placeholder 4">
            <a:extLst>
              <a:ext uri="{FF2B5EF4-FFF2-40B4-BE49-F238E27FC236}">
                <a16:creationId xmlns:a16="http://schemas.microsoft.com/office/drawing/2014/main" id="{A98A0443-F124-470A-87E0-5E0CCAC57476}"/>
              </a:ext>
            </a:extLst>
          </p:cNvPr>
          <p:cNvSpPr txBox="1">
            <a:spLocks/>
          </p:cNvSpPr>
          <p:nvPr/>
        </p:nvSpPr>
        <p:spPr>
          <a:xfrm>
            <a:off x="8458199" y="4933084"/>
            <a:ext cx="346745" cy="231266"/>
          </a:xfrm>
          <a:prstGeom prst="rect">
            <a:avLst/>
          </a:prstGeom>
        </p:spPr>
        <p:txBody>
          <a:bodyPr vert="horz" wrap="none" lIns="0" tIns="0" rIns="0" bIns="0" rtlCol="0" anchor="b"/>
          <a:lstStyle>
            <a:defPPr>
              <a:defRPr lang="en-US"/>
            </a:defPPr>
            <a:lvl1pPr marL="0" algn="r" defTabSz="457200" rtl="0" eaLnBrk="1" latinLnBrk="0" hangingPunct="1">
              <a:defRPr sz="14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558541-60C9-42A2-8392-FF12533A6B7A}" type="slidenum">
              <a:rPr lang="en-US" smtClean="0"/>
              <a:pPr/>
              <a:t>19</a:t>
            </a:fld>
            <a:endParaRPr lang="en-US" dirty="0"/>
          </a:p>
        </p:txBody>
      </p:sp>
    </p:spTree>
    <p:extLst>
      <p:ext uri="{BB962C8B-B14F-4D97-AF65-F5344CB8AC3E}">
        <p14:creationId xmlns:p14="http://schemas.microsoft.com/office/powerpoint/2010/main" val="1447334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Presentation Summary</a:t>
            </a:r>
          </a:p>
        </p:txBody>
      </p:sp>
      <p:sp>
        <p:nvSpPr>
          <p:cNvPr id="3" name="Content Placeholder 2"/>
          <p:cNvSpPr>
            <a:spLocks noGrp="1"/>
          </p:cNvSpPr>
          <p:nvPr>
            <p:ph idx="1"/>
          </p:nvPr>
        </p:nvSpPr>
        <p:spPr>
          <a:xfrm>
            <a:off x="931381" y="1238961"/>
            <a:ext cx="7347440" cy="2976561"/>
          </a:xfrm>
        </p:spPr>
        <p:txBody>
          <a:bodyPr/>
          <a:lstStyle/>
          <a:p>
            <a:r>
              <a:rPr lang="en-US" dirty="0"/>
              <a:t>Northwestern Medicine Human Resources and O’Brien Corporation deployed a wide variety of impactful employee engagement projects over the course of 2017-2018.  </a:t>
            </a:r>
          </a:p>
          <a:p>
            <a:r>
              <a:rPr lang="en-US" dirty="0"/>
              <a:t>In this presentation, we will review 3 case studies with unique approaches to utilizing promotional products in employee-centric applications.  </a:t>
            </a:r>
          </a:p>
          <a:p>
            <a:r>
              <a:rPr lang="en-US" dirty="0"/>
              <a:t>We will examine best practices for collaborating with your supplier partners in addition to the impact generated through targeted brand experiences. </a:t>
            </a:r>
          </a:p>
          <a:p>
            <a:r>
              <a:rPr lang="en-US" dirty="0"/>
              <a:t>Key outcomes from each project will be discussed within the context of internal marketing, brand cultivation, and employee engagement.</a:t>
            </a:r>
          </a:p>
          <a:p>
            <a:endParaRPr lang="en-US" dirty="0"/>
          </a:p>
        </p:txBody>
      </p:sp>
      <p:sp>
        <p:nvSpPr>
          <p:cNvPr id="7" name="Slide Number Placeholder 6"/>
          <p:cNvSpPr>
            <a:spLocks noGrp="1"/>
          </p:cNvSpPr>
          <p:nvPr>
            <p:ph type="sldNum" sz="quarter" idx="16"/>
          </p:nvPr>
        </p:nvSpPr>
        <p:spPr>
          <a:solidFill>
            <a:schemeClr val="bg1"/>
          </a:solidFill>
        </p:spPr>
        <p:txBody>
          <a:bodyPr/>
          <a:lstStyle/>
          <a:p>
            <a:fld id="{0D558541-60C9-42A2-8392-FF12533A6B7A}" type="slidenum">
              <a:rPr lang="en-US" smtClean="0"/>
              <a:pPr/>
              <a:t>2</a:t>
            </a:fld>
            <a:endParaRPr lang="en-US" dirty="0"/>
          </a:p>
        </p:txBody>
      </p:sp>
      <p:pic>
        <p:nvPicPr>
          <p:cNvPr id="4" name="Picture 3">
            <a:extLst>
              <a:ext uri="{FF2B5EF4-FFF2-40B4-BE49-F238E27FC236}">
                <a16:creationId xmlns:a16="http://schemas.microsoft.com/office/drawing/2014/main" id="{88C87899-F813-4420-A252-DDA125A5DDCB}"/>
              </a:ext>
            </a:extLst>
          </p:cNvPr>
          <p:cNvPicPr>
            <a:picLocks noChangeAspect="1"/>
          </p:cNvPicPr>
          <p:nvPr/>
        </p:nvPicPr>
        <p:blipFill>
          <a:blip r:embed="rId3"/>
          <a:stretch>
            <a:fillRect/>
          </a:stretch>
        </p:blipFill>
        <p:spPr>
          <a:xfrm>
            <a:off x="6503518" y="3526236"/>
            <a:ext cx="1923810" cy="1485714"/>
          </a:xfrm>
          <a:prstGeom prst="rect">
            <a:avLst/>
          </a:prstGeom>
        </p:spPr>
      </p:pic>
    </p:spTree>
    <p:extLst>
      <p:ext uri="{BB962C8B-B14F-4D97-AF65-F5344CB8AC3E}">
        <p14:creationId xmlns:p14="http://schemas.microsoft.com/office/powerpoint/2010/main" val="5870255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E5DDDF4C-0458-4C53-BAC1-6BE35A8FB456}"/>
              </a:ext>
            </a:extLst>
          </p:cNvPr>
          <p:cNvSpPr>
            <a:spLocks noGrp="1"/>
          </p:cNvSpPr>
          <p:nvPr>
            <p:ph sz="half" idx="18"/>
          </p:nvPr>
        </p:nvSpPr>
        <p:spPr>
          <a:xfrm>
            <a:off x="1098556" y="1794750"/>
            <a:ext cx="3251375" cy="2697161"/>
          </a:xfrm>
          <a:solidFill>
            <a:schemeClr val="tx1">
              <a:lumMod val="20000"/>
              <a:lumOff val="80000"/>
            </a:schemeClr>
          </a:solidFill>
        </p:spPr>
        <p:txBody>
          <a:bodyPr/>
          <a:lstStyle/>
          <a:p>
            <a:r>
              <a:rPr lang="en-US" sz="1500" dirty="0"/>
              <a:t>At NM we traditionally host two milestone celebration events:</a:t>
            </a:r>
          </a:p>
          <a:p>
            <a:pPr lvl="1"/>
            <a:r>
              <a:rPr lang="en-US" sz="1500" dirty="0"/>
              <a:t>Quarter Century Club Dinner</a:t>
            </a:r>
          </a:p>
          <a:p>
            <a:pPr lvl="2"/>
            <a:r>
              <a:rPr lang="en-US" sz="1200" dirty="0"/>
              <a:t>25+ milestones</a:t>
            </a:r>
          </a:p>
          <a:p>
            <a:pPr lvl="1"/>
            <a:r>
              <a:rPr lang="en-US" sz="1500" dirty="0"/>
              <a:t>Milestone Celebration Breakfast </a:t>
            </a:r>
          </a:p>
          <a:p>
            <a:pPr lvl="2"/>
            <a:r>
              <a:rPr lang="en-US" sz="1200" dirty="0"/>
              <a:t>5, 10, 15, and 20-year milestones</a:t>
            </a:r>
          </a:p>
          <a:p>
            <a:r>
              <a:rPr lang="en-US" sz="1500" dirty="0"/>
              <a:t>Badge enhancers distributed to employees at events</a:t>
            </a:r>
          </a:p>
          <a:p>
            <a:pPr marL="0" indent="0">
              <a:buNone/>
            </a:pPr>
            <a:endParaRPr lang="en-US" sz="1500" dirty="0"/>
          </a:p>
        </p:txBody>
      </p:sp>
      <p:sp>
        <p:nvSpPr>
          <p:cNvPr id="7" name="Title 6">
            <a:extLst>
              <a:ext uri="{FF2B5EF4-FFF2-40B4-BE49-F238E27FC236}">
                <a16:creationId xmlns:a16="http://schemas.microsoft.com/office/drawing/2014/main" id="{07EBAE96-C34B-46CA-9823-1FEC5E911AB0}"/>
              </a:ext>
            </a:extLst>
          </p:cNvPr>
          <p:cNvSpPr>
            <a:spLocks noGrp="1"/>
          </p:cNvSpPr>
          <p:nvPr>
            <p:ph type="title"/>
          </p:nvPr>
        </p:nvSpPr>
        <p:spPr/>
        <p:txBody>
          <a:bodyPr/>
          <a:lstStyle/>
          <a:p>
            <a:r>
              <a:rPr lang="en-US" dirty="0"/>
              <a:t>Milestone Badge Enhancers</a:t>
            </a:r>
          </a:p>
        </p:txBody>
      </p:sp>
      <p:sp>
        <p:nvSpPr>
          <p:cNvPr id="9" name="Text Placeholder 8">
            <a:extLst>
              <a:ext uri="{FF2B5EF4-FFF2-40B4-BE49-F238E27FC236}">
                <a16:creationId xmlns:a16="http://schemas.microsoft.com/office/drawing/2014/main" id="{9AB8E502-589E-45A1-8771-56364651C1A1}"/>
              </a:ext>
            </a:extLst>
          </p:cNvPr>
          <p:cNvSpPr>
            <a:spLocks noGrp="1"/>
          </p:cNvSpPr>
          <p:nvPr>
            <p:ph type="body" idx="1"/>
          </p:nvPr>
        </p:nvSpPr>
        <p:spPr>
          <a:xfrm>
            <a:off x="1098556" y="1499555"/>
            <a:ext cx="3412205" cy="295195"/>
          </a:xfrm>
        </p:spPr>
        <p:txBody>
          <a:bodyPr/>
          <a:lstStyle/>
          <a:p>
            <a:r>
              <a:rPr lang="en-US" sz="1800" dirty="0"/>
              <a:t>Legacy Practice</a:t>
            </a:r>
          </a:p>
        </p:txBody>
      </p:sp>
      <p:sp>
        <p:nvSpPr>
          <p:cNvPr id="6" name="Text Placeholder 5">
            <a:extLst>
              <a:ext uri="{FF2B5EF4-FFF2-40B4-BE49-F238E27FC236}">
                <a16:creationId xmlns:a16="http://schemas.microsoft.com/office/drawing/2014/main" id="{5A95D44C-ADE4-4C3D-A8FF-940B1E509FF6}"/>
              </a:ext>
            </a:extLst>
          </p:cNvPr>
          <p:cNvSpPr>
            <a:spLocks noGrp="1"/>
          </p:cNvSpPr>
          <p:nvPr>
            <p:ph type="body" sz="quarter" idx="13"/>
          </p:nvPr>
        </p:nvSpPr>
        <p:spPr/>
        <p:txBody>
          <a:bodyPr/>
          <a:lstStyle/>
          <a:p>
            <a:r>
              <a:rPr lang="en-US" dirty="0"/>
              <a:t>Summary</a:t>
            </a:r>
          </a:p>
        </p:txBody>
      </p:sp>
      <p:sp>
        <p:nvSpPr>
          <p:cNvPr id="2" name="Date Placeholder 1">
            <a:extLst>
              <a:ext uri="{FF2B5EF4-FFF2-40B4-BE49-F238E27FC236}">
                <a16:creationId xmlns:a16="http://schemas.microsoft.com/office/drawing/2014/main" id="{7DC151A2-F529-453A-9846-04E88CB89B3E}"/>
              </a:ext>
            </a:extLst>
          </p:cNvPr>
          <p:cNvSpPr>
            <a:spLocks noGrp="1"/>
          </p:cNvSpPr>
          <p:nvPr>
            <p:ph type="dt" sz="half" idx="14"/>
          </p:nvPr>
        </p:nvSpPr>
        <p:spPr/>
        <p:txBody>
          <a:bodyPr/>
          <a:lstStyle/>
          <a:p>
            <a:fld id="{0A38EC05-E3EA-C649-9CE5-71E503F74839}" type="datetime1">
              <a:rPr lang="en-US" smtClean="0">
                <a:solidFill>
                  <a:prstClr val="white"/>
                </a:solidFill>
              </a:rPr>
              <a:t>10/24/19</a:t>
            </a:fld>
            <a:endParaRPr lang="en-US">
              <a:solidFill>
                <a:prstClr val="white"/>
              </a:solidFill>
            </a:endParaRPr>
          </a:p>
        </p:txBody>
      </p:sp>
      <p:sp>
        <p:nvSpPr>
          <p:cNvPr id="3" name="Footer Placeholder 2">
            <a:extLst>
              <a:ext uri="{FF2B5EF4-FFF2-40B4-BE49-F238E27FC236}">
                <a16:creationId xmlns:a16="http://schemas.microsoft.com/office/drawing/2014/main" id="{BD63868B-C956-4431-9D59-62C63BC2F380}"/>
              </a:ext>
            </a:extLst>
          </p:cNvPr>
          <p:cNvSpPr>
            <a:spLocks noGrp="1"/>
          </p:cNvSpPr>
          <p:nvPr>
            <p:ph type="ftr" sz="quarter" idx="15"/>
          </p:nvPr>
        </p:nvSpPr>
        <p:spPr/>
        <p:txBody>
          <a:bodyPr/>
          <a:lstStyle/>
          <a:p>
            <a:r>
              <a:rPr lang="en-US" dirty="0">
                <a:solidFill>
                  <a:prstClr val="white"/>
                </a:solidFill>
              </a:rPr>
              <a:t>Presentation or Section Title</a:t>
            </a:r>
          </a:p>
        </p:txBody>
      </p:sp>
      <p:sp>
        <p:nvSpPr>
          <p:cNvPr id="4" name="Slide Number Placeholder 3">
            <a:extLst>
              <a:ext uri="{FF2B5EF4-FFF2-40B4-BE49-F238E27FC236}">
                <a16:creationId xmlns:a16="http://schemas.microsoft.com/office/drawing/2014/main" id="{AFFC27A0-314C-4DA2-ACF6-451C700D1E71}"/>
              </a:ext>
            </a:extLst>
          </p:cNvPr>
          <p:cNvSpPr>
            <a:spLocks noGrp="1"/>
          </p:cNvSpPr>
          <p:nvPr>
            <p:ph type="sldNum" sz="quarter" idx="16"/>
          </p:nvPr>
        </p:nvSpPr>
        <p:spPr/>
        <p:txBody>
          <a:bodyPr/>
          <a:lstStyle/>
          <a:p>
            <a:fld id="{0D558541-60C9-42A2-8392-FF12533A6B7A}" type="slidenum">
              <a:rPr lang="en-US" smtClean="0">
                <a:solidFill>
                  <a:prstClr val="white"/>
                </a:solidFill>
              </a:rPr>
              <a:pPr/>
              <a:t>20</a:t>
            </a:fld>
            <a:endParaRPr lang="en-US">
              <a:solidFill>
                <a:prstClr val="white"/>
              </a:solidFill>
            </a:endParaRPr>
          </a:p>
        </p:txBody>
      </p:sp>
      <p:sp>
        <p:nvSpPr>
          <p:cNvPr id="5" name="Content Placeholder 4">
            <a:extLst>
              <a:ext uri="{FF2B5EF4-FFF2-40B4-BE49-F238E27FC236}">
                <a16:creationId xmlns:a16="http://schemas.microsoft.com/office/drawing/2014/main" id="{BE357559-1C21-41EC-92B1-5D59D8B25061}"/>
              </a:ext>
            </a:extLst>
          </p:cNvPr>
          <p:cNvSpPr>
            <a:spLocks noGrp="1"/>
          </p:cNvSpPr>
          <p:nvPr>
            <p:ph sz="half" idx="19"/>
          </p:nvPr>
        </p:nvSpPr>
        <p:spPr>
          <a:xfrm>
            <a:off x="4863433" y="1794749"/>
            <a:ext cx="3587119" cy="2697161"/>
          </a:xfrm>
          <a:solidFill>
            <a:schemeClr val="tx1">
              <a:lumMod val="20000"/>
              <a:lumOff val="80000"/>
            </a:schemeClr>
          </a:solidFill>
        </p:spPr>
        <p:txBody>
          <a:bodyPr/>
          <a:lstStyle/>
          <a:p>
            <a:r>
              <a:rPr lang="en-US" sz="1500" dirty="0"/>
              <a:t>How to distribute enhancers to employees who did not attend events?</a:t>
            </a:r>
          </a:p>
          <a:p>
            <a:pPr lvl="1"/>
            <a:r>
              <a:rPr lang="en-US" sz="1500" dirty="0"/>
              <a:t>Lacked consistent approach </a:t>
            </a:r>
          </a:p>
          <a:p>
            <a:pPr lvl="1"/>
            <a:r>
              <a:rPr lang="en-US" sz="1500" dirty="0"/>
              <a:t>3,500+ enhancers to be distributed throughout the health system</a:t>
            </a:r>
          </a:p>
          <a:p>
            <a:pPr lvl="1"/>
            <a:r>
              <a:rPr lang="en-US" sz="1500" dirty="0"/>
              <a:t>Labor intensive</a:t>
            </a:r>
          </a:p>
          <a:p>
            <a:pPr lvl="1"/>
            <a:endParaRPr lang="en-US" sz="1500" dirty="0"/>
          </a:p>
          <a:p>
            <a:r>
              <a:rPr lang="en-US" dirty="0"/>
              <a:t> </a:t>
            </a:r>
            <a:r>
              <a:rPr lang="en-US" sz="1500" dirty="0"/>
              <a:t>Not a satisfier to employees who are celebrating a key milestone</a:t>
            </a:r>
          </a:p>
          <a:p>
            <a:endParaRPr lang="en-US" dirty="0"/>
          </a:p>
        </p:txBody>
      </p:sp>
      <p:sp>
        <p:nvSpPr>
          <p:cNvPr id="10" name="Text Placeholder 9">
            <a:extLst>
              <a:ext uri="{FF2B5EF4-FFF2-40B4-BE49-F238E27FC236}">
                <a16:creationId xmlns:a16="http://schemas.microsoft.com/office/drawing/2014/main" id="{224CF44D-270D-4C8D-8979-680974C78DF3}"/>
              </a:ext>
            </a:extLst>
          </p:cNvPr>
          <p:cNvSpPr>
            <a:spLocks noGrp="1"/>
          </p:cNvSpPr>
          <p:nvPr>
            <p:ph type="body" idx="20"/>
          </p:nvPr>
        </p:nvSpPr>
        <p:spPr/>
        <p:txBody>
          <a:bodyPr/>
          <a:lstStyle/>
          <a:p>
            <a:r>
              <a:rPr lang="en-US" sz="1800" dirty="0"/>
              <a:t>The Challenge</a:t>
            </a:r>
          </a:p>
        </p:txBody>
      </p:sp>
      <p:sp>
        <p:nvSpPr>
          <p:cNvPr id="11" name="Slide Number Placeholder 4">
            <a:extLst>
              <a:ext uri="{FF2B5EF4-FFF2-40B4-BE49-F238E27FC236}">
                <a16:creationId xmlns:a16="http://schemas.microsoft.com/office/drawing/2014/main" id="{E09EEDFF-E690-426B-95AD-5C41F7E0CD63}"/>
              </a:ext>
            </a:extLst>
          </p:cNvPr>
          <p:cNvSpPr txBox="1">
            <a:spLocks/>
          </p:cNvSpPr>
          <p:nvPr/>
        </p:nvSpPr>
        <p:spPr>
          <a:xfrm>
            <a:off x="8458199" y="4933084"/>
            <a:ext cx="346745" cy="231266"/>
          </a:xfrm>
          <a:prstGeom prst="rect">
            <a:avLst/>
          </a:prstGeom>
        </p:spPr>
        <p:txBody>
          <a:bodyPr vert="horz" wrap="none" lIns="0" tIns="0" rIns="0" bIns="0" rtlCol="0" anchor="b"/>
          <a:lstStyle>
            <a:defPPr>
              <a:defRPr lang="en-US"/>
            </a:defPPr>
            <a:lvl1pPr marL="0" algn="r" defTabSz="457200" rtl="0" eaLnBrk="1" latinLnBrk="0" hangingPunct="1">
              <a:defRPr sz="14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558541-60C9-42A2-8392-FF12533A6B7A}" type="slidenum">
              <a:rPr lang="en-US" smtClean="0"/>
              <a:pPr/>
              <a:t>20</a:t>
            </a:fld>
            <a:endParaRPr lang="en-US" dirty="0"/>
          </a:p>
        </p:txBody>
      </p:sp>
    </p:spTree>
    <p:extLst>
      <p:ext uri="{BB962C8B-B14F-4D97-AF65-F5344CB8AC3E}">
        <p14:creationId xmlns:p14="http://schemas.microsoft.com/office/powerpoint/2010/main" val="5810828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029166D2-6155-49C8-81CF-B2498A302C41}"/>
              </a:ext>
            </a:extLst>
          </p:cNvPr>
          <p:cNvPicPr>
            <a:picLocks noGrp="1" noChangeAspect="1"/>
          </p:cNvPicPr>
          <p:nvPr>
            <p:ph sz="half" idx="19"/>
          </p:nvPr>
        </p:nvPicPr>
        <p:blipFill>
          <a:blip r:embed="rId3"/>
          <a:stretch>
            <a:fillRect/>
          </a:stretch>
        </p:blipFill>
        <p:spPr>
          <a:xfrm>
            <a:off x="4835708" y="2842509"/>
            <a:ext cx="1424752" cy="1628288"/>
          </a:xfrm>
          <a:prstGeom prst="rect">
            <a:avLst/>
          </a:prstGeom>
        </p:spPr>
      </p:pic>
      <p:pic>
        <p:nvPicPr>
          <p:cNvPr id="6" name="Picture 5">
            <a:extLst>
              <a:ext uri="{FF2B5EF4-FFF2-40B4-BE49-F238E27FC236}">
                <a16:creationId xmlns:a16="http://schemas.microsoft.com/office/drawing/2014/main" id="{F15966D3-4384-4A36-9A7E-029530A09463}"/>
              </a:ext>
            </a:extLst>
          </p:cNvPr>
          <p:cNvPicPr>
            <a:picLocks noChangeAspect="1"/>
          </p:cNvPicPr>
          <p:nvPr/>
        </p:nvPicPr>
        <p:blipFill>
          <a:blip r:embed="rId4"/>
          <a:stretch>
            <a:fillRect/>
          </a:stretch>
        </p:blipFill>
        <p:spPr>
          <a:xfrm>
            <a:off x="5129913" y="1732219"/>
            <a:ext cx="836341" cy="1119970"/>
          </a:xfrm>
          <a:prstGeom prst="rect">
            <a:avLst/>
          </a:prstGeom>
        </p:spPr>
      </p:pic>
      <p:sp>
        <p:nvSpPr>
          <p:cNvPr id="15" name="Content Placeholder 7">
            <a:extLst>
              <a:ext uri="{FF2B5EF4-FFF2-40B4-BE49-F238E27FC236}">
                <a16:creationId xmlns:a16="http://schemas.microsoft.com/office/drawing/2014/main" id="{E3A18506-C948-49B3-AB15-790ED350F915}"/>
              </a:ext>
            </a:extLst>
          </p:cNvPr>
          <p:cNvSpPr txBox="1">
            <a:spLocks/>
          </p:cNvSpPr>
          <p:nvPr/>
        </p:nvSpPr>
        <p:spPr>
          <a:xfrm>
            <a:off x="4742203" y="1815048"/>
            <a:ext cx="3127954" cy="2697162"/>
          </a:xfrm>
          <a:prstGeom prst="rect">
            <a:avLst/>
          </a:prstGeom>
          <a:noFill/>
          <a:ln w="63500">
            <a:solidFill>
              <a:schemeClr val="tx2">
                <a:lumMod val="75000"/>
              </a:schemeClr>
            </a:solidFill>
          </a:ln>
        </p:spPr>
        <p:txBody>
          <a:bodyPr vert="horz" lIns="0" tIns="0" rIns="91440" bIns="45720" rtlCol="0">
            <a:noAutofit/>
          </a:bodyPr>
          <a:lstStyle>
            <a:lvl1pPr marL="174625" indent="-174625" algn="l" defTabSz="457200" rtl="0" eaLnBrk="1" latinLnBrk="0" hangingPunct="1">
              <a:spcBef>
                <a:spcPct val="20000"/>
              </a:spcBef>
              <a:buClr>
                <a:schemeClr val="accent1"/>
              </a:buClr>
              <a:buFont typeface="Arial"/>
              <a:buChar char="•"/>
              <a:defRPr lang="en-US" sz="1700" kern="1200" smtClean="0">
                <a:solidFill>
                  <a:schemeClr val="tx1"/>
                </a:solidFill>
                <a:latin typeface="+mn-lt"/>
                <a:ea typeface="+mn-ea"/>
                <a:cs typeface="+mn-cs"/>
              </a:defRPr>
            </a:lvl1pPr>
            <a:lvl2pPr marL="403225" indent="-228600" algn="l" defTabSz="457200" rtl="0" eaLnBrk="1" latinLnBrk="0" hangingPunct="1">
              <a:spcBef>
                <a:spcPct val="20000"/>
              </a:spcBef>
              <a:buSzPct val="80000"/>
              <a:buFont typeface="Lucida Grande"/>
              <a:buChar char="-"/>
              <a:defRPr lang="en-US" sz="1700" kern="1200" smtClean="0">
                <a:solidFill>
                  <a:schemeClr val="tx1"/>
                </a:solidFill>
                <a:latin typeface="+mn-lt"/>
                <a:ea typeface="+mn-ea"/>
                <a:cs typeface="+mn-cs"/>
              </a:defRPr>
            </a:lvl2pPr>
            <a:lvl3pPr marL="630238" indent="-174625" algn="l" defTabSz="457200" rtl="0" eaLnBrk="1" latinLnBrk="0" hangingPunct="1">
              <a:spcBef>
                <a:spcPct val="20000"/>
              </a:spcBef>
              <a:buFont typeface="Arial"/>
              <a:buChar char="•"/>
              <a:defRPr lang="en-US" sz="1400" kern="1200" smtClean="0">
                <a:solidFill>
                  <a:schemeClr val="tx1"/>
                </a:solidFill>
                <a:latin typeface="+mn-lt"/>
                <a:ea typeface="+mn-ea"/>
                <a:cs typeface="+mn-cs"/>
              </a:defRPr>
            </a:lvl3pPr>
            <a:lvl4pPr marL="858838" indent="-176213" algn="l" defTabSz="457200" rtl="0" eaLnBrk="1" latinLnBrk="0" hangingPunct="1">
              <a:spcBef>
                <a:spcPct val="20000"/>
              </a:spcBef>
              <a:buFont typeface="Arial"/>
              <a:buChar char="•"/>
              <a:defRPr lang="en-US" sz="1400" kern="1200" smtClean="0">
                <a:solidFill>
                  <a:schemeClr val="tx1"/>
                </a:solidFill>
                <a:latin typeface="+mn-lt"/>
                <a:ea typeface="+mn-ea"/>
                <a:cs typeface="+mn-cs"/>
              </a:defRPr>
            </a:lvl4pPr>
            <a:lvl5pPr marL="1025525" indent="-166688" algn="l" defTabSz="457200" rtl="0" eaLnBrk="1" latinLnBrk="0" hangingPunct="1">
              <a:spcBef>
                <a:spcPct val="20000"/>
              </a:spcBef>
              <a:buFont typeface="Arial"/>
              <a:buChar char="•"/>
              <a:defRPr lang="en-US"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sz="1500" dirty="0"/>
          </a:p>
          <a:p>
            <a:endParaRPr lang="en-US" sz="1500" dirty="0"/>
          </a:p>
          <a:p>
            <a:endParaRPr lang="en-US" dirty="0"/>
          </a:p>
        </p:txBody>
      </p:sp>
      <p:sp>
        <p:nvSpPr>
          <p:cNvPr id="8" name="Content Placeholder 7">
            <a:extLst>
              <a:ext uri="{FF2B5EF4-FFF2-40B4-BE49-F238E27FC236}">
                <a16:creationId xmlns:a16="http://schemas.microsoft.com/office/drawing/2014/main" id="{E5DDDF4C-0458-4C53-BAC1-6BE35A8FB456}"/>
              </a:ext>
            </a:extLst>
          </p:cNvPr>
          <p:cNvSpPr>
            <a:spLocks noGrp="1"/>
          </p:cNvSpPr>
          <p:nvPr>
            <p:ph sz="half" idx="18"/>
          </p:nvPr>
        </p:nvSpPr>
        <p:spPr>
          <a:xfrm>
            <a:off x="932495" y="1799760"/>
            <a:ext cx="3127954" cy="2697161"/>
          </a:xfrm>
          <a:solidFill>
            <a:schemeClr val="tx1">
              <a:lumMod val="20000"/>
              <a:lumOff val="80000"/>
            </a:schemeClr>
          </a:solidFill>
        </p:spPr>
        <p:txBody>
          <a:bodyPr/>
          <a:lstStyle/>
          <a:p>
            <a:r>
              <a:rPr lang="en-US" sz="1500" dirty="0"/>
              <a:t>What if:</a:t>
            </a:r>
          </a:p>
          <a:p>
            <a:pPr lvl="1"/>
            <a:r>
              <a:rPr lang="en-US" sz="1500" dirty="0"/>
              <a:t>We mailed the enhancers to the employee’s home?</a:t>
            </a:r>
          </a:p>
          <a:p>
            <a:pPr lvl="1"/>
            <a:r>
              <a:rPr lang="en-US" sz="1500" dirty="0"/>
              <a:t>The enhancers arrived the month of their anniversary?</a:t>
            </a:r>
          </a:p>
          <a:p>
            <a:pPr lvl="1"/>
            <a:r>
              <a:rPr lang="en-US" sz="1500" dirty="0"/>
              <a:t>We included a thank you card from our CEO?</a:t>
            </a:r>
          </a:p>
          <a:p>
            <a:pPr lvl="1"/>
            <a:r>
              <a:rPr lang="en-US" sz="1500" dirty="0"/>
              <a:t>We elevated the packaging?</a:t>
            </a:r>
          </a:p>
          <a:p>
            <a:pPr lvl="1"/>
            <a:endParaRPr lang="en-US" sz="1500" dirty="0"/>
          </a:p>
          <a:p>
            <a:endParaRPr lang="en-US" sz="1500" dirty="0"/>
          </a:p>
          <a:p>
            <a:endParaRPr lang="en-US" dirty="0"/>
          </a:p>
        </p:txBody>
      </p:sp>
      <p:sp>
        <p:nvSpPr>
          <p:cNvPr id="7" name="Title 6">
            <a:extLst>
              <a:ext uri="{FF2B5EF4-FFF2-40B4-BE49-F238E27FC236}">
                <a16:creationId xmlns:a16="http://schemas.microsoft.com/office/drawing/2014/main" id="{07EBAE96-C34B-46CA-9823-1FEC5E911AB0}"/>
              </a:ext>
            </a:extLst>
          </p:cNvPr>
          <p:cNvSpPr>
            <a:spLocks noGrp="1"/>
          </p:cNvSpPr>
          <p:nvPr>
            <p:ph type="title"/>
          </p:nvPr>
        </p:nvSpPr>
        <p:spPr/>
        <p:txBody>
          <a:bodyPr/>
          <a:lstStyle/>
          <a:p>
            <a:r>
              <a:rPr lang="en-US" dirty="0"/>
              <a:t>Action </a:t>
            </a:r>
          </a:p>
        </p:txBody>
      </p:sp>
      <p:sp>
        <p:nvSpPr>
          <p:cNvPr id="9" name="Text Placeholder 8">
            <a:extLst>
              <a:ext uri="{FF2B5EF4-FFF2-40B4-BE49-F238E27FC236}">
                <a16:creationId xmlns:a16="http://schemas.microsoft.com/office/drawing/2014/main" id="{9AB8E502-589E-45A1-8771-56364651C1A1}"/>
              </a:ext>
            </a:extLst>
          </p:cNvPr>
          <p:cNvSpPr>
            <a:spLocks noGrp="1"/>
          </p:cNvSpPr>
          <p:nvPr>
            <p:ph type="body" idx="1"/>
          </p:nvPr>
        </p:nvSpPr>
        <p:spPr>
          <a:xfrm>
            <a:off x="932488" y="1510282"/>
            <a:ext cx="3412205" cy="295195"/>
          </a:xfrm>
        </p:spPr>
        <p:txBody>
          <a:bodyPr/>
          <a:lstStyle/>
          <a:p>
            <a:r>
              <a:rPr lang="en-US" dirty="0"/>
              <a:t>O’Brien Provided a Sounding Board</a:t>
            </a:r>
          </a:p>
        </p:txBody>
      </p:sp>
      <p:sp>
        <p:nvSpPr>
          <p:cNvPr id="10" name="Text Placeholder 9">
            <a:extLst>
              <a:ext uri="{FF2B5EF4-FFF2-40B4-BE49-F238E27FC236}">
                <a16:creationId xmlns:a16="http://schemas.microsoft.com/office/drawing/2014/main" id="{C8C50BA2-A2BB-44F4-99C3-97699AD6261F}"/>
              </a:ext>
            </a:extLst>
          </p:cNvPr>
          <p:cNvSpPr>
            <a:spLocks noGrp="1"/>
          </p:cNvSpPr>
          <p:nvPr>
            <p:ph type="body" sz="quarter" idx="13"/>
          </p:nvPr>
        </p:nvSpPr>
        <p:spPr/>
        <p:txBody>
          <a:bodyPr/>
          <a:lstStyle/>
          <a:p>
            <a:r>
              <a:rPr lang="en-US" dirty="0"/>
              <a:t>Milestone Badge Enhancers</a:t>
            </a:r>
          </a:p>
          <a:p>
            <a:endParaRPr lang="en-US" dirty="0"/>
          </a:p>
        </p:txBody>
      </p:sp>
      <p:sp>
        <p:nvSpPr>
          <p:cNvPr id="2" name="Date Placeholder 1">
            <a:extLst>
              <a:ext uri="{FF2B5EF4-FFF2-40B4-BE49-F238E27FC236}">
                <a16:creationId xmlns:a16="http://schemas.microsoft.com/office/drawing/2014/main" id="{7DC151A2-F529-453A-9846-04E88CB89B3E}"/>
              </a:ext>
            </a:extLst>
          </p:cNvPr>
          <p:cNvSpPr>
            <a:spLocks noGrp="1"/>
          </p:cNvSpPr>
          <p:nvPr>
            <p:ph type="dt" sz="half" idx="14"/>
          </p:nvPr>
        </p:nvSpPr>
        <p:spPr/>
        <p:txBody>
          <a:bodyPr/>
          <a:lstStyle/>
          <a:p>
            <a:fld id="{0A38EC05-E3EA-C649-9CE5-71E503F74839}" type="datetime1">
              <a:rPr lang="en-US" smtClean="0">
                <a:solidFill>
                  <a:prstClr val="white"/>
                </a:solidFill>
              </a:rPr>
              <a:t>10/24/19</a:t>
            </a:fld>
            <a:endParaRPr lang="en-US">
              <a:solidFill>
                <a:prstClr val="white"/>
              </a:solidFill>
            </a:endParaRPr>
          </a:p>
        </p:txBody>
      </p:sp>
      <p:sp>
        <p:nvSpPr>
          <p:cNvPr id="3" name="Footer Placeholder 2">
            <a:extLst>
              <a:ext uri="{FF2B5EF4-FFF2-40B4-BE49-F238E27FC236}">
                <a16:creationId xmlns:a16="http://schemas.microsoft.com/office/drawing/2014/main" id="{BD63868B-C956-4431-9D59-62C63BC2F380}"/>
              </a:ext>
            </a:extLst>
          </p:cNvPr>
          <p:cNvSpPr>
            <a:spLocks noGrp="1"/>
          </p:cNvSpPr>
          <p:nvPr>
            <p:ph type="ftr" sz="quarter" idx="15"/>
          </p:nvPr>
        </p:nvSpPr>
        <p:spPr>
          <a:xfrm>
            <a:off x="3124199" y="4795973"/>
            <a:ext cx="5181600" cy="231266"/>
          </a:xfrm>
        </p:spPr>
        <p:txBody>
          <a:bodyPr/>
          <a:lstStyle/>
          <a:p>
            <a:r>
              <a:rPr lang="en-US" dirty="0">
                <a:solidFill>
                  <a:prstClr val="white"/>
                </a:solidFill>
              </a:rPr>
              <a:t>Presentation or Section Title</a:t>
            </a:r>
          </a:p>
        </p:txBody>
      </p:sp>
      <p:sp>
        <p:nvSpPr>
          <p:cNvPr id="4" name="Slide Number Placeholder 3">
            <a:extLst>
              <a:ext uri="{FF2B5EF4-FFF2-40B4-BE49-F238E27FC236}">
                <a16:creationId xmlns:a16="http://schemas.microsoft.com/office/drawing/2014/main" id="{AFFC27A0-314C-4DA2-ACF6-451C700D1E71}"/>
              </a:ext>
            </a:extLst>
          </p:cNvPr>
          <p:cNvSpPr>
            <a:spLocks noGrp="1"/>
          </p:cNvSpPr>
          <p:nvPr>
            <p:ph type="sldNum" sz="quarter" idx="16"/>
          </p:nvPr>
        </p:nvSpPr>
        <p:spPr/>
        <p:txBody>
          <a:bodyPr/>
          <a:lstStyle/>
          <a:p>
            <a:fld id="{0D558541-60C9-42A2-8392-FF12533A6B7A}" type="slidenum">
              <a:rPr lang="en-US" smtClean="0">
                <a:solidFill>
                  <a:prstClr val="white"/>
                </a:solidFill>
              </a:rPr>
              <a:pPr/>
              <a:t>21</a:t>
            </a:fld>
            <a:endParaRPr lang="en-US">
              <a:solidFill>
                <a:prstClr val="white"/>
              </a:solidFill>
            </a:endParaRPr>
          </a:p>
        </p:txBody>
      </p:sp>
      <p:sp>
        <p:nvSpPr>
          <p:cNvPr id="12" name="Text Placeholder 11">
            <a:extLst>
              <a:ext uri="{FF2B5EF4-FFF2-40B4-BE49-F238E27FC236}">
                <a16:creationId xmlns:a16="http://schemas.microsoft.com/office/drawing/2014/main" id="{F7C92228-6EA8-46DE-9E92-EFF049A2C2E9}"/>
              </a:ext>
            </a:extLst>
          </p:cNvPr>
          <p:cNvSpPr>
            <a:spLocks noGrp="1"/>
          </p:cNvSpPr>
          <p:nvPr>
            <p:ph type="body" idx="20"/>
          </p:nvPr>
        </p:nvSpPr>
        <p:spPr>
          <a:xfrm>
            <a:off x="4688513" y="1504564"/>
            <a:ext cx="3412205" cy="295195"/>
          </a:xfrm>
        </p:spPr>
        <p:txBody>
          <a:bodyPr/>
          <a:lstStyle/>
          <a:p>
            <a:r>
              <a:rPr lang="en-US" dirty="0"/>
              <a:t>The Result</a:t>
            </a:r>
          </a:p>
        </p:txBody>
      </p:sp>
      <p:pic>
        <p:nvPicPr>
          <p:cNvPr id="14" name="Picture 13">
            <a:extLst>
              <a:ext uri="{FF2B5EF4-FFF2-40B4-BE49-F238E27FC236}">
                <a16:creationId xmlns:a16="http://schemas.microsoft.com/office/drawing/2014/main" id="{FECF47BE-91DF-4258-91B0-615AE7466174}"/>
              </a:ext>
            </a:extLst>
          </p:cNvPr>
          <p:cNvPicPr>
            <a:picLocks noChangeAspect="1"/>
          </p:cNvPicPr>
          <p:nvPr/>
        </p:nvPicPr>
        <p:blipFill rotWithShape="1">
          <a:blip r:embed="rId5"/>
          <a:srcRect t="3011"/>
          <a:stretch/>
        </p:blipFill>
        <p:spPr>
          <a:xfrm>
            <a:off x="6434126" y="2169532"/>
            <a:ext cx="752609" cy="429970"/>
          </a:xfrm>
          <a:prstGeom prst="rect">
            <a:avLst/>
          </a:prstGeom>
        </p:spPr>
      </p:pic>
      <p:pic>
        <p:nvPicPr>
          <p:cNvPr id="5" name="Picture 4">
            <a:extLst>
              <a:ext uri="{FF2B5EF4-FFF2-40B4-BE49-F238E27FC236}">
                <a16:creationId xmlns:a16="http://schemas.microsoft.com/office/drawing/2014/main" id="{4AEEBC2E-6177-41C1-B54A-EACA483F1127}"/>
              </a:ext>
            </a:extLst>
          </p:cNvPr>
          <p:cNvPicPr>
            <a:picLocks noChangeAspect="1"/>
          </p:cNvPicPr>
          <p:nvPr/>
        </p:nvPicPr>
        <p:blipFill>
          <a:blip r:embed="rId6"/>
          <a:stretch>
            <a:fillRect/>
          </a:stretch>
        </p:blipFill>
        <p:spPr>
          <a:xfrm>
            <a:off x="6436242" y="2696878"/>
            <a:ext cx="2238763" cy="1717956"/>
          </a:xfrm>
          <a:prstGeom prst="rect">
            <a:avLst/>
          </a:prstGeom>
          <a:effectLst>
            <a:innerShdw blurRad="63500" dist="50800" dir="2700000">
              <a:prstClr val="black">
                <a:alpha val="50000"/>
              </a:prstClr>
            </a:innerShdw>
          </a:effectLst>
        </p:spPr>
      </p:pic>
      <p:sp>
        <p:nvSpPr>
          <p:cNvPr id="16" name="Slide Number Placeholder 4">
            <a:extLst>
              <a:ext uri="{FF2B5EF4-FFF2-40B4-BE49-F238E27FC236}">
                <a16:creationId xmlns:a16="http://schemas.microsoft.com/office/drawing/2014/main" id="{EC61BDD7-74A9-4630-9D0C-2D960B5BBBDF}"/>
              </a:ext>
            </a:extLst>
          </p:cNvPr>
          <p:cNvSpPr txBox="1">
            <a:spLocks/>
          </p:cNvSpPr>
          <p:nvPr/>
        </p:nvSpPr>
        <p:spPr>
          <a:xfrm>
            <a:off x="8458199" y="4933084"/>
            <a:ext cx="346745" cy="231266"/>
          </a:xfrm>
          <a:prstGeom prst="rect">
            <a:avLst/>
          </a:prstGeom>
        </p:spPr>
        <p:txBody>
          <a:bodyPr vert="horz" wrap="none" lIns="0" tIns="0" rIns="0" bIns="0" rtlCol="0" anchor="b"/>
          <a:lstStyle>
            <a:defPPr>
              <a:defRPr lang="en-US"/>
            </a:defPPr>
            <a:lvl1pPr marL="0" algn="r" defTabSz="457200" rtl="0" eaLnBrk="1" latinLnBrk="0" hangingPunct="1">
              <a:defRPr sz="14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558541-60C9-42A2-8392-FF12533A6B7A}" type="slidenum">
              <a:rPr lang="en-US" smtClean="0"/>
              <a:pPr/>
              <a:t>21</a:t>
            </a:fld>
            <a:endParaRPr lang="en-US" dirty="0"/>
          </a:p>
        </p:txBody>
      </p:sp>
    </p:spTree>
    <p:extLst>
      <p:ext uri="{BB962C8B-B14F-4D97-AF65-F5344CB8AC3E}">
        <p14:creationId xmlns:p14="http://schemas.microsoft.com/office/powerpoint/2010/main" val="3914632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BAE96-C34B-46CA-9823-1FEC5E911AB0}"/>
              </a:ext>
            </a:extLst>
          </p:cNvPr>
          <p:cNvSpPr>
            <a:spLocks noGrp="1"/>
          </p:cNvSpPr>
          <p:nvPr>
            <p:ph type="title"/>
          </p:nvPr>
        </p:nvSpPr>
        <p:spPr/>
        <p:txBody>
          <a:bodyPr/>
          <a:lstStyle/>
          <a:p>
            <a:r>
              <a:rPr lang="en-US" dirty="0"/>
              <a:t>Process</a:t>
            </a:r>
          </a:p>
        </p:txBody>
      </p:sp>
      <p:sp>
        <p:nvSpPr>
          <p:cNvPr id="8" name="Content Placeholder 7">
            <a:extLst>
              <a:ext uri="{FF2B5EF4-FFF2-40B4-BE49-F238E27FC236}">
                <a16:creationId xmlns:a16="http://schemas.microsoft.com/office/drawing/2014/main" id="{E5DDDF4C-0458-4C53-BAC1-6BE35A8FB456}"/>
              </a:ext>
            </a:extLst>
          </p:cNvPr>
          <p:cNvSpPr>
            <a:spLocks noGrp="1"/>
          </p:cNvSpPr>
          <p:nvPr>
            <p:ph idx="1"/>
          </p:nvPr>
        </p:nvSpPr>
        <p:spPr>
          <a:xfrm>
            <a:off x="898280" y="1526709"/>
            <a:ext cx="7347440" cy="2976561"/>
          </a:xfrm>
          <a:solidFill>
            <a:schemeClr val="tx1">
              <a:lumMod val="20000"/>
              <a:lumOff val="80000"/>
            </a:schemeClr>
          </a:solidFill>
        </p:spPr>
        <p:txBody>
          <a:bodyPr/>
          <a:lstStyle/>
          <a:p>
            <a:endParaRPr lang="en-US" sz="1500" dirty="0"/>
          </a:p>
          <a:p>
            <a:endParaRPr lang="en-US" dirty="0"/>
          </a:p>
        </p:txBody>
      </p:sp>
      <p:sp>
        <p:nvSpPr>
          <p:cNvPr id="9" name="Text Placeholder 8">
            <a:extLst>
              <a:ext uri="{FF2B5EF4-FFF2-40B4-BE49-F238E27FC236}">
                <a16:creationId xmlns:a16="http://schemas.microsoft.com/office/drawing/2014/main" id="{9AB8E502-589E-45A1-8771-56364651C1A1}"/>
              </a:ext>
            </a:extLst>
          </p:cNvPr>
          <p:cNvSpPr>
            <a:spLocks noGrp="1"/>
          </p:cNvSpPr>
          <p:nvPr>
            <p:ph type="body" sz="quarter" idx="13"/>
          </p:nvPr>
        </p:nvSpPr>
        <p:spPr/>
        <p:txBody>
          <a:bodyPr/>
          <a:lstStyle/>
          <a:p>
            <a:r>
              <a:rPr lang="en-US" dirty="0"/>
              <a:t>O’Brien Corporation</a:t>
            </a:r>
          </a:p>
        </p:txBody>
      </p:sp>
      <p:sp>
        <p:nvSpPr>
          <p:cNvPr id="4" name="Slide Number Placeholder 3">
            <a:extLst>
              <a:ext uri="{FF2B5EF4-FFF2-40B4-BE49-F238E27FC236}">
                <a16:creationId xmlns:a16="http://schemas.microsoft.com/office/drawing/2014/main" id="{AFFC27A0-314C-4DA2-ACF6-451C700D1E71}"/>
              </a:ext>
            </a:extLst>
          </p:cNvPr>
          <p:cNvSpPr>
            <a:spLocks noGrp="1"/>
          </p:cNvSpPr>
          <p:nvPr>
            <p:ph type="sldNum" sz="quarter" idx="16"/>
          </p:nvPr>
        </p:nvSpPr>
        <p:spPr/>
        <p:txBody>
          <a:bodyPr/>
          <a:lstStyle/>
          <a:p>
            <a:fld id="{0D558541-60C9-42A2-8392-FF12533A6B7A}" type="slidenum">
              <a:rPr lang="en-US" smtClean="0">
                <a:solidFill>
                  <a:prstClr val="white"/>
                </a:solidFill>
              </a:rPr>
              <a:pPr/>
              <a:t>22</a:t>
            </a:fld>
            <a:endParaRPr lang="en-US">
              <a:solidFill>
                <a:prstClr val="white"/>
              </a:solidFill>
            </a:endParaRPr>
          </a:p>
        </p:txBody>
      </p:sp>
      <p:sp>
        <p:nvSpPr>
          <p:cNvPr id="2" name="Date Placeholder 1">
            <a:extLst>
              <a:ext uri="{FF2B5EF4-FFF2-40B4-BE49-F238E27FC236}">
                <a16:creationId xmlns:a16="http://schemas.microsoft.com/office/drawing/2014/main" id="{7DC151A2-F529-453A-9846-04E88CB89B3E}"/>
              </a:ext>
            </a:extLst>
          </p:cNvPr>
          <p:cNvSpPr>
            <a:spLocks noGrp="1"/>
          </p:cNvSpPr>
          <p:nvPr>
            <p:ph type="dt" sz="half" idx="4294967295"/>
          </p:nvPr>
        </p:nvSpPr>
        <p:spPr>
          <a:xfrm>
            <a:off x="0" y="4827588"/>
            <a:ext cx="850900" cy="168275"/>
          </a:xfrm>
        </p:spPr>
        <p:txBody>
          <a:bodyPr/>
          <a:lstStyle/>
          <a:p>
            <a:fld id="{0A38EC05-E3EA-C649-9CE5-71E503F74839}" type="datetime1">
              <a:rPr lang="en-US" smtClean="0">
                <a:solidFill>
                  <a:prstClr val="white"/>
                </a:solidFill>
              </a:rPr>
              <a:t>10/24/19</a:t>
            </a:fld>
            <a:endParaRPr lang="en-US">
              <a:solidFill>
                <a:prstClr val="white"/>
              </a:solidFill>
            </a:endParaRPr>
          </a:p>
        </p:txBody>
      </p:sp>
      <p:sp>
        <p:nvSpPr>
          <p:cNvPr id="3" name="Footer Placeholder 2">
            <a:extLst>
              <a:ext uri="{FF2B5EF4-FFF2-40B4-BE49-F238E27FC236}">
                <a16:creationId xmlns:a16="http://schemas.microsoft.com/office/drawing/2014/main" id="{BD63868B-C956-4431-9D59-62C63BC2F380}"/>
              </a:ext>
            </a:extLst>
          </p:cNvPr>
          <p:cNvSpPr>
            <a:spLocks noGrp="1"/>
          </p:cNvSpPr>
          <p:nvPr>
            <p:ph type="ftr" sz="quarter" idx="4294967295"/>
          </p:nvPr>
        </p:nvSpPr>
        <p:spPr>
          <a:xfrm>
            <a:off x="3962400" y="4795838"/>
            <a:ext cx="5181600" cy="231775"/>
          </a:xfrm>
        </p:spPr>
        <p:txBody>
          <a:bodyPr/>
          <a:lstStyle/>
          <a:p>
            <a:r>
              <a:rPr lang="en-US" dirty="0">
                <a:solidFill>
                  <a:prstClr val="white"/>
                </a:solidFill>
              </a:rPr>
              <a:t>Presentation or Section Title</a:t>
            </a:r>
          </a:p>
        </p:txBody>
      </p:sp>
      <p:sp>
        <p:nvSpPr>
          <p:cNvPr id="17" name="Slide Number Placeholder 4">
            <a:extLst>
              <a:ext uri="{FF2B5EF4-FFF2-40B4-BE49-F238E27FC236}">
                <a16:creationId xmlns:a16="http://schemas.microsoft.com/office/drawing/2014/main" id="{F5B73D9C-440F-418A-8769-637938BDAA2D}"/>
              </a:ext>
            </a:extLst>
          </p:cNvPr>
          <p:cNvSpPr txBox="1">
            <a:spLocks/>
          </p:cNvSpPr>
          <p:nvPr/>
        </p:nvSpPr>
        <p:spPr>
          <a:xfrm>
            <a:off x="8458199" y="4933084"/>
            <a:ext cx="346745" cy="231266"/>
          </a:xfrm>
          <a:prstGeom prst="rect">
            <a:avLst/>
          </a:prstGeom>
          <a:solidFill>
            <a:schemeClr val="tx1">
              <a:lumMod val="20000"/>
              <a:lumOff val="80000"/>
            </a:schemeClr>
          </a:solidFill>
        </p:spPr>
        <p:txBody>
          <a:bodyPr vert="horz" wrap="none" lIns="0" tIns="0" rIns="0" bIns="0" rtlCol="0" anchor="b"/>
          <a:lstStyle>
            <a:defPPr>
              <a:defRPr lang="en-US"/>
            </a:defPPr>
            <a:lvl1pPr marL="0" algn="r" defTabSz="457200" rtl="0" eaLnBrk="1" latinLnBrk="0" hangingPunct="1">
              <a:defRPr sz="14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558541-60C9-42A2-8392-FF12533A6B7A}" type="slidenum">
              <a:rPr lang="en-US" smtClean="0"/>
              <a:pPr/>
              <a:t>22</a:t>
            </a:fld>
            <a:endParaRPr lang="en-US" dirty="0"/>
          </a:p>
        </p:txBody>
      </p:sp>
      <p:graphicFrame>
        <p:nvGraphicFramePr>
          <p:cNvPr id="5" name="Diagram 4">
            <a:extLst>
              <a:ext uri="{FF2B5EF4-FFF2-40B4-BE49-F238E27FC236}">
                <a16:creationId xmlns:a16="http://schemas.microsoft.com/office/drawing/2014/main" id="{7CA60E05-5FEB-4107-B7B1-6231A95A96AA}"/>
              </a:ext>
            </a:extLst>
          </p:cNvPr>
          <p:cNvGraphicFramePr/>
          <p:nvPr>
            <p:extLst>
              <p:ext uri="{D42A27DB-BD31-4B8C-83A1-F6EECF244321}">
                <p14:modId xmlns:p14="http://schemas.microsoft.com/office/powerpoint/2010/main" val="4149209580"/>
              </p:ext>
            </p:extLst>
          </p:nvPr>
        </p:nvGraphicFramePr>
        <p:xfrm>
          <a:off x="1405218" y="2091018"/>
          <a:ext cx="6380629" cy="131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7677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BAE96-C34B-46CA-9823-1FEC5E911AB0}"/>
              </a:ext>
            </a:extLst>
          </p:cNvPr>
          <p:cNvSpPr>
            <a:spLocks noGrp="1"/>
          </p:cNvSpPr>
          <p:nvPr>
            <p:ph type="title"/>
          </p:nvPr>
        </p:nvSpPr>
        <p:spPr/>
        <p:txBody>
          <a:bodyPr/>
          <a:lstStyle/>
          <a:p>
            <a:r>
              <a:rPr lang="en-US" dirty="0"/>
              <a:t>Process</a:t>
            </a:r>
          </a:p>
        </p:txBody>
      </p:sp>
      <p:sp>
        <p:nvSpPr>
          <p:cNvPr id="8" name="Content Placeholder 7">
            <a:extLst>
              <a:ext uri="{FF2B5EF4-FFF2-40B4-BE49-F238E27FC236}">
                <a16:creationId xmlns:a16="http://schemas.microsoft.com/office/drawing/2014/main" id="{E5DDDF4C-0458-4C53-BAC1-6BE35A8FB456}"/>
              </a:ext>
            </a:extLst>
          </p:cNvPr>
          <p:cNvSpPr>
            <a:spLocks noGrp="1"/>
          </p:cNvSpPr>
          <p:nvPr>
            <p:ph idx="1"/>
          </p:nvPr>
        </p:nvSpPr>
        <p:spPr>
          <a:solidFill>
            <a:schemeClr val="tx1">
              <a:lumMod val="20000"/>
              <a:lumOff val="80000"/>
            </a:schemeClr>
          </a:solidFill>
        </p:spPr>
        <p:txBody>
          <a:bodyPr/>
          <a:lstStyle/>
          <a:p>
            <a:pPr lvl="1"/>
            <a:endParaRPr lang="en-US" sz="1500" dirty="0"/>
          </a:p>
          <a:p>
            <a:endParaRPr lang="en-US" sz="1500" dirty="0"/>
          </a:p>
          <a:p>
            <a:endParaRPr lang="en-US" dirty="0"/>
          </a:p>
          <a:p>
            <a:endParaRPr lang="en-US" dirty="0"/>
          </a:p>
          <a:p>
            <a:endParaRPr lang="en-US" dirty="0"/>
          </a:p>
          <a:p>
            <a:endParaRPr lang="en-US" dirty="0"/>
          </a:p>
          <a:p>
            <a:pPr marL="0" indent="0">
              <a:buNone/>
            </a:pPr>
            <a:endParaRPr lang="en-US" dirty="0"/>
          </a:p>
        </p:txBody>
      </p:sp>
      <p:sp>
        <p:nvSpPr>
          <p:cNvPr id="9" name="Text Placeholder 8">
            <a:extLst>
              <a:ext uri="{FF2B5EF4-FFF2-40B4-BE49-F238E27FC236}">
                <a16:creationId xmlns:a16="http://schemas.microsoft.com/office/drawing/2014/main" id="{9AB8E502-589E-45A1-8771-56364651C1A1}"/>
              </a:ext>
            </a:extLst>
          </p:cNvPr>
          <p:cNvSpPr>
            <a:spLocks noGrp="1"/>
          </p:cNvSpPr>
          <p:nvPr>
            <p:ph type="body" sz="quarter" idx="13"/>
          </p:nvPr>
        </p:nvSpPr>
        <p:spPr/>
        <p:txBody>
          <a:bodyPr/>
          <a:lstStyle/>
          <a:p>
            <a:r>
              <a:rPr lang="en-US" dirty="0"/>
              <a:t>O’Brien Corporation</a:t>
            </a:r>
          </a:p>
        </p:txBody>
      </p:sp>
      <p:sp>
        <p:nvSpPr>
          <p:cNvPr id="4" name="Slide Number Placeholder 3">
            <a:extLst>
              <a:ext uri="{FF2B5EF4-FFF2-40B4-BE49-F238E27FC236}">
                <a16:creationId xmlns:a16="http://schemas.microsoft.com/office/drawing/2014/main" id="{AFFC27A0-314C-4DA2-ACF6-451C700D1E71}"/>
              </a:ext>
            </a:extLst>
          </p:cNvPr>
          <p:cNvSpPr>
            <a:spLocks noGrp="1"/>
          </p:cNvSpPr>
          <p:nvPr>
            <p:ph type="sldNum" sz="quarter" idx="16"/>
          </p:nvPr>
        </p:nvSpPr>
        <p:spPr/>
        <p:txBody>
          <a:bodyPr/>
          <a:lstStyle/>
          <a:p>
            <a:fld id="{0D558541-60C9-42A2-8392-FF12533A6B7A}" type="slidenum">
              <a:rPr lang="en-US" smtClean="0">
                <a:solidFill>
                  <a:prstClr val="white"/>
                </a:solidFill>
              </a:rPr>
              <a:pPr/>
              <a:t>23</a:t>
            </a:fld>
            <a:endParaRPr lang="en-US">
              <a:solidFill>
                <a:prstClr val="white"/>
              </a:solidFill>
            </a:endParaRPr>
          </a:p>
        </p:txBody>
      </p:sp>
      <p:sp>
        <p:nvSpPr>
          <p:cNvPr id="2" name="Date Placeholder 1">
            <a:extLst>
              <a:ext uri="{FF2B5EF4-FFF2-40B4-BE49-F238E27FC236}">
                <a16:creationId xmlns:a16="http://schemas.microsoft.com/office/drawing/2014/main" id="{7DC151A2-F529-453A-9846-04E88CB89B3E}"/>
              </a:ext>
            </a:extLst>
          </p:cNvPr>
          <p:cNvSpPr>
            <a:spLocks noGrp="1"/>
          </p:cNvSpPr>
          <p:nvPr>
            <p:ph type="dt" sz="half" idx="4294967295"/>
          </p:nvPr>
        </p:nvSpPr>
        <p:spPr>
          <a:xfrm>
            <a:off x="0" y="4827588"/>
            <a:ext cx="850900" cy="168275"/>
          </a:xfrm>
        </p:spPr>
        <p:txBody>
          <a:bodyPr/>
          <a:lstStyle/>
          <a:p>
            <a:fld id="{0A38EC05-E3EA-C649-9CE5-71E503F74839}" type="datetime1">
              <a:rPr lang="en-US" smtClean="0">
                <a:solidFill>
                  <a:prstClr val="white"/>
                </a:solidFill>
              </a:rPr>
              <a:t>10/24/19</a:t>
            </a:fld>
            <a:endParaRPr lang="en-US">
              <a:solidFill>
                <a:prstClr val="white"/>
              </a:solidFill>
            </a:endParaRPr>
          </a:p>
        </p:txBody>
      </p:sp>
      <p:sp>
        <p:nvSpPr>
          <p:cNvPr id="3" name="Footer Placeholder 2">
            <a:extLst>
              <a:ext uri="{FF2B5EF4-FFF2-40B4-BE49-F238E27FC236}">
                <a16:creationId xmlns:a16="http://schemas.microsoft.com/office/drawing/2014/main" id="{BD63868B-C956-4431-9D59-62C63BC2F380}"/>
              </a:ext>
            </a:extLst>
          </p:cNvPr>
          <p:cNvSpPr>
            <a:spLocks noGrp="1"/>
          </p:cNvSpPr>
          <p:nvPr>
            <p:ph type="ftr" sz="quarter" idx="4294967295"/>
          </p:nvPr>
        </p:nvSpPr>
        <p:spPr>
          <a:xfrm>
            <a:off x="3962400" y="4795838"/>
            <a:ext cx="5181600" cy="231775"/>
          </a:xfrm>
        </p:spPr>
        <p:txBody>
          <a:bodyPr/>
          <a:lstStyle/>
          <a:p>
            <a:r>
              <a:rPr lang="en-US" dirty="0">
                <a:solidFill>
                  <a:prstClr val="white"/>
                </a:solidFill>
              </a:rPr>
              <a:t>Presentation or Section Title</a:t>
            </a:r>
          </a:p>
        </p:txBody>
      </p:sp>
      <p:sp>
        <p:nvSpPr>
          <p:cNvPr id="10" name="Slide Number Placeholder 4">
            <a:extLst>
              <a:ext uri="{FF2B5EF4-FFF2-40B4-BE49-F238E27FC236}">
                <a16:creationId xmlns:a16="http://schemas.microsoft.com/office/drawing/2014/main" id="{4B920FE5-E050-4E50-BABE-01A5FC4CD1E6}"/>
              </a:ext>
            </a:extLst>
          </p:cNvPr>
          <p:cNvSpPr txBox="1">
            <a:spLocks/>
          </p:cNvSpPr>
          <p:nvPr/>
        </p:nvSpPr>
        <p:spPr>
          <a:xfrm>
            <a:off x="8458199" y="4933084"/>
            <a:ext cx="346745" cy="231266"/>
          </a:xfrm>
          <a:prstGeom prst="rect">
            <a:avLst/>
          </a:prstGeom>
          <a:solidFill>
            <a:schemeClr val="tx1">
              <a:lumMod val="20000"/>
              <a:lumOff val="80000"/>
            </a:schemeClr>
          </a:solidFill>
        </p:spPr>
        <p:txBody>
          <a:bodyPr vert="horz" wrap="none" lIns="0" tIns="0" rIns="0" bIns="0" rtlCol="0" anchor="b"/>
          <a:lstStyle>
            <a:defPPr>
              <a:defRPr lang="en-US"/>
            </a:defPPr>
            <a:lvl1pPr marL="0" algn="r" defTabSz="457200" rtl="0" eaLnBrk="1" latinLnBrk="0" hangingPunct="1">
              <a:defRPr sz="14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558541-60C9-42A2-8392-FF12533A6B7A}" type="slidenum">
              <a:rPr lang="en-US" smtClean="0"/>
              <a:pPr/>
              <a:t>23</a:t>
            </a:fld>
            <a:endParaRPr lang="en-US" dirty="0"/>
          </a:p>
        </p:txBody>
      </p:sp>
      <p:graphicFrame>
        <p:nvGraphicFramePr>
          <p:cNvPr id="6" name="Diagram 5">
            <a:extLst>
              <a:ext uri="{FF2B5EF4-FFF2-40B4-BE49-F238E27FC236}">
                <a16:creationId xmlns:a16="http://schemas.microsoft.com/office/drawing/2014/main" id="{8482CBB7-889D-4099-AA35-745B02D23B4D}"/>
              </a:ext>
            </a:extLst>
          </p:cNvPr>
          <p:cNvGraphicFramePr/>
          <p:nvPr>
            <p:extLst>
              <p:ext uri="{D42A27DB-BD31-4B8C-83A1-F6EECF244321}">
                <p14:modId xmlns:p14="http://schemas.microsoft.com/office/powerpoint/2010/main" val="2321416714"/>
              </p:ext>
            </p:extLst>
          </p:nvPr>
        </p:nvGraphicFramePr>
        <p:xfrm>
          <a:off x="1524000" y="53975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2171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BAE96-C34B-46CA-9823-1FEC5E911AB0}"/>
              </a:ext>
            </a:extLst>
          </p:cNvPr>
          <p:cNvSpPr>
            <a:spLocks noGrp="1"/>
          </p:cNvSpPr>
          <p:nvPr>
            <p:ph type="title"/>
          </p:nvPr>
        </p:nvSpPr>
        <p:spPr/>
        <p:txBody>
          <a:bodyPr/>
          <a:lstStyle/>
          <a:p>
            <a:r>
              <a:rPr lang="en-US" dirty="0"/>
              <a:t>Results</a:t>
            </a:r>
          </a:p>
        </p:txBody>
      </p:sp>
      <p:sp>
        <p:nvSpPr>
          <p:cNvPr id="9" name="Text Placeholder 8">
            <a:extLst>
              <a:ext uri="{FF2B5EF4-FFF2-40B4-BE49-F238E27FC236}">
                <a16:creationId xmlns:a16="http://schemas.microsoft.com/office/drawing/2014/main" id="{9AB8E502-589E-45A1-8771-56364651C1A1}"/>
              </a:ext>
            </a:extLst>
          </p:cNvPr>
          <p:cNvSpPr>
            <a:spLocks noGrp="1"/>
          </p:cNvSpPr>
          <p:nvPr>
            <p:ph type="body" idx="1"/>
          </p:nvPr>
        </p:nvSpPr>
        <p:spPr>
          <a:xfrm>
            <a:off x="4863433" y="1546340"/>
            <a:ext cx="3412205" cy="295195"/>
          </a:xfrm>
        </p:spPr>
        <p:txBody>
          <a:bodyPr/>
          <a:lstStyle/>
          <a:p>
            <a:r>
              <a:rPr lang="en-US" sz="1800" dirty="0"/>
              <a:t>Today</a:t>
            </a:r>
          </a:p>
        </p:txBody>
      </p:sp>
      <p:sp>
        <p:nvSpPr>
          <p:cNvPr id="6" name="Text Placeholder 5">
            <a:extLst>
              <a:ext uri="{FF2B5EF4-FFF2-40B4-BE49-F238E27FC236}">
                <a16:creationId xmlns:a16="http://schemas.microsoft.com/office/drawing/2014/main" id="{5A95D44C-ADE4-4C3D-A8FF-940B1E509FF6}"/>
              </a:ext>
            </a:extLst>
          </p:cNvPr>
          <p:cNvSpPr>
            <a:spLocks noGrp="1"/>
          </p:cNvSpPr>
          <p:nvPr>
            <p:ph type="body" sz="quarter" idx="13"/>
          </p:nvPr>
        </p:nvSpPr>
        <p:spPr/>
        <p:txBody>
          <a:bodyPr/>
          <a:lstStyle/>
          <a:p>
            <a:r>
              <a:rPr lang="en-US" dirty="0"/>
              <a:t>Milestone Badge Enhancers</a:t>
            </a:r>
          </a:p>
        </p:txBody>
      </p:sp>
      <p:sp>
        <p:nvSpPr>
          <p:cNvPr id="2" name="Date Placeholder 1">
            <a:extLst>
              <a:ext uri="{FF2B5EF4-FFF2-40B4-BE49-F238E27FC236}">
                <a16:creationId xmlns:a16="http://schemas.microsoft.com/office/drawing/2014/main" id="{7DC151A2-F529-453A-9846-04E88CB89B3E}"/>
              </a:ext>
            </a:extLst>
          </p:cNvPr>
          <p:cNvSpPr>
            <a:spLocks noGrp="1"/>
          </p:cNvSpPr>
          <p:nvPr>
            <p:ph type="dt" sz="half" idx="14"/>
          </p:nvPr>
        </p:nvSpPr>
        <p:spPr/>
        <p:txBody>
          <a:bodyPr/>
          <a:lstStyle/>
          <a:p>
            <a:fld id="{0A38EC05-E3EA-C649-9CE5-71E503F74839}" type="datetime1">
              <a:rPr lang="en-US" smtClean="0">
                <a:solidFill>
                  <a:prstClr val="white"/>
                </a:solidFill>
              </a:rPr>
              <a:t>10/24/19</a:t>
            </a:fld>
            <a:endParaRPr lang="en-US">
              <a:solidFill>
                <a:prstClr val="white"/>
              </a:solidFill>
            </a:endParaRPr>
          </a:p>
        </p:txBody>
      </p:sp>
      <p:sp>
        <p:nvSpPr>
          <p:cNvPr id="3" name="Footer Placeholder 2">
            <a:extLst>
              <a:ext uri="{FF2B5EF4-FFF2-40B4-BE49-F238E27FC236}">
                <a16:creationId xmlns:a16="http://schemas.microsoft.com/office/drawing/2014/main" id="{BD63868B-C956-4431-9D59-62C63BC2F380}"/>
              </a:ext>
            </a:extLst>
          </p:cNvPr>
          <p:cNvSpPr>
            <a:spLocks noGrp="1"/>
          </p:cNvSpPr>
          <p:nvPr>
            <p:ph type="ftr" sz="quarter" idx="15"/>
          </p:nvPr>
        </p:nvSpPr>
        <p:spPr/>
        <p:txBody>
          <a:bodyPr/>
          <a:lstStyle/>
          <a:p>
            <a:r>
              <a:rPr lang="en-US" dirty="0">
                <a:solidFill>
                  <a:prstClr val="white"/>
                </a:solidFill>
              </a:rPr>
              <a:t>Presentation or Section Title</a:t>
            </a:r>
          </a:p>
        </p:txBody>
      </p:sp>
      <p:sp>
        <p:nvSpPr>
          <p:cNvPr id="4" name="Slide Number Placeholder 3">
            <a:extLst>
              <a:ext uri="{FF2B5EF4-FFF2-40B4-BE49-F238E27FC236}">
                <a16:creationId xmlns:a16="http://schemas.microsoft.com/office/drawing/2014/main" id="{AFFC27A0-314C-4DA2-ACF6-451C700D1E71}"/>
              </a:ext>
            </a:extLst>
          </p:cNvPr>
          <p:cNvSpPr>
            <a:spLocks noGrp="1"/>
          </p:cNvSpPr>
          <p:nvPr>
            <p:ph type="sldNum" sz="quarter" idx="16"/>
          </p:nvPr>
        </p:nvSpPr>
        <p:spPr/>
        <p:txBody>
          <a:bodyPr/>
          <a:lstStyle/>
          <a:p>
            <a:fld id="{0D558541-60C9-42A2-8392-FF12533A6B7A}" type="slidenum">
              <a:rPr lang="en-US" smtClean="0">
                <a:solidFill>
                  <a:prstClr val="white"/>
                </a:solidFill>
              </a:rPr>
              <a:pPr/>
              <a:t>24</a:t>
            </a:fld>
            <a:endParaRPr lang="en-US">
              <a:solidFill>
                <a:prstClr val="white"/>
              </a:solidFill>
            </a:endParaRPr>
          </a:p>
        </p:txBody>
      </p:sp>
      <p:sp>
        <p:nvSpPr>
          <p:cNvPr id="5" name="Content Placeholder 4">
            <a:extLst>
              <a:ext uri="{FF2B5EF4-FFF2-40B4-BE49-F238E27FC236}">
                <a16:creationId xmlns:a16="http://schemas.microsoft.com/office/drawing/2014/main" id="{BE357559-1C21-41EC-92B1-5D59D8B25061}"/>
              </a:ext>
            </a:extLst>
          </p:cNvPr>
          <p:cNvSpPr>
            <a:spLocks noGrp="1"/>
          </p:cNvSpPr>
          <p:nvPr>
            <p:ph sz="half" idx="19"/>
          </p:nvPr>
        </p:nvSpPr>
        <p:spPr>
          <a:xfrm>
            <a:off x="1098556" y="1841536"/>
            <a:ext cx="3587119" cy="2697161"/>
          </a:xfrm>
          <a:solidFill>
            <a:schemeClr val="tx1">
              <a:lumMod val="20000"/>
              <a:lumOff val="80000"/>
            </a:schemeClr>
          </a:solidFill>
        </p:spPr>
        <p:txBody>
          <a:bodyPr lIns="91440"/>
          <a:lstStyle/>
          <a:p>
            <a:r>
              <a:rPr lang="en-US" sz="1500" dirty="0"/>
              <a:t>How to distribute enhancers to employees who did not attend events?</a:t>
            </a:r>
          </a:p>
          <a:p>
            <a:pPr lvl="1"/>
            <a:r>
              <a:rPr lang="en-US" sz="1500" dirty="0"/>
              <a:t>Lacked consistent approach </a:t>
            </a:r>
          </a:p>
          <a:p>
            <a:pPr lvl="1"/>
            <a:r>
              <a:rPr lang="en-US" sz="1500" dirty="0"/>
              <a:t>3,500+ enhancers to be distributed throughout the health system</a:t>
            </a:r>
          </a:p>
          <a:p>
            <a:pPr lvl="1"/>
            <a:r>
              <a:rPr lang="en-US" sz="1500" dirty="0"/>
              <a:t>Labor intensive</a:t>
            </a:r>
          </a:p>
          <a:p>
            <a:r>
              <a:rPr lang="en-US" sz="1500" dirty="0"/>
              <a:t>Not a satisfier to employees who are celebrating a key milestone</a:t>
            </a:r>
          </a:p>
          <a:p>
            <a:endParaRPr lang="en-US" dirty="0"/>
          </a:p>
        </p:txBody>
      </p:sp>
      <p:sp>
        <p:nvSpPr>
          <p:cNvPr id="10" name="Text Placeholder 9">
            <a:extLst>
              <a:ext uri="{FF2B5EF4-FFF2-40B4-BE49-F238E27FC236}">
                <a16:creationId xmlns:a16="http://schemas.microsoft.com/office/drawing/2014/main" id="{224CF44D-270D-4C8D-8979-680974C78DF3}"/>
              </a:ext>
            </a:extLst>
          </p:cNvPr>
          <p:cNvSpPr>
            <a:spLocks noGrp="1"/>
          </p:cNvSpPr>
          <p:nvPr>
            <p:ph type="body" idx="20"/>
          </p:nvPr>
        </p:nvSpPr>
        <p:spPr>
          <a:xfrm>
            <a:off x="1098556" y="1546340"/>
            <a:ext cx="3412205" cy="295195"/>
          </a:xfrm>
        </p:spPr>
        <p:txBody>
          <a:bodyPr/>
          <a:lstStyle/>
          <a:p>
            <a:r>
              <a:rPr lang="en-US" sz="1800" dirty="0"/>
              <a:t>The Challenge</a:t>
            </a:r>
          </a:p>
        </p:txBody>
      </p:sp>
      <p:sp>
        <p:nvSpPr>
          <p:cNvPr id="12" name="Content Placeholder 11">
            <a:extLst>
              <a:ext uri="{FF2B5EF4-FFF2-40B4-BE49-F238E27FC236}">
                <a16:creationId xmlns:a16="http://schemas.microsoft.com/office/drawing/2014/main" id="{6F550206-002E-4D45-B30E-0A1E79831FAF}"/>
              </a:ext>
            </a:extLst>
          </p:cNvPr>
          <p:cNvSpPr>
            <a:spLocks noGrp="1"/>
          </p:cNvSpPr>
          <p:nvPr>
            <p:ph sz="half" idx="18"/>
          </p:nvPr>
        </p:nvSpPr>
        <p:spPr>
          <a:xfrm>
            <a:off x="4863433" y="1841535"/>
            <a:ext cx="3587119" cy="2697161"/>
          </a:xfrm>
          <a:ln w="22225">
            <a:solidFill>
              <a:schemeClr val="tx2">
                <a:lumMod val="75000"/>
              </a:schemeClr>
            </a:solidFill>
          </a:ln>
        </p:spPr>
        <p:txBody>
          <a:bodyPr lIns="91440"/>
          <a:lstStyle/>
          <a:p>
            <a:r>
              <a:rPr lang="en-US" sz="1500" dirty="0"/>
              <a:t>Employees receive a milestone enhancer gift package delivered to their home the month of their milestone</a:t>
            </a:r>
          </a:p>
          <a:p>
            <a:r>
              <a:rPr lang="en-US" sz="1500" dirty="0"/>
              <a:t>Family gets to experience recognition of milestone</a:t>
            </a:r>
          </a:p>
          <a:p>
            <a:r>
              <a:rPr lang="en-US" sz="1500" dirty="0"/>
              <a:t>Timely recognition is key to engagement</a:t>
            </a:r>
          </a:p>
          <a:p>
            <a:r>
              <a:rPr lang="en-US" sz="1500" dirty="0"/>
              <a:t>Soon to be automated process in sending monthly mailing lists</a:t>
            </a:r>
          </a:p>
          <a:p>
            <a:r>
              <a:rPr lang="en-US" sz="1500" dirty="0"/>
              <a:t>Employees reaching out to thank us for their milestone enhancers</a:t>
            </a:r>
          </a:p>
        </p:txBody>
      </p:sp>
      <p:sp>
        <p:nvSpPr>
          <p:cNvPr id="13" name="Slide Number Placeholder 4">
            <a:extLst>
              <a:ext uri="{FF2B5EF4-FFF2-40B4-BE49-F238E27FC236}">
                <a16:creationId xmlns:a16="http://schemas.microsoft.com/office/drawing/2014/main" id="{04D2CAFC-20CF-4551-80F4-95DC902E3CA6}"/>
              </a:ext>
            </a:extLst>
          </p:cNvPr>
          <p:cNvSpPr txBox="1">
            <a:spLocks/>
          </p:cNvSpPr>
          <p:nvPr/>
        </p:nvSpPr>
        <p:spPr>
          <a:xfrm>
            <a:off x="8458199" y="4933084"/>
            <a:ext cx="346745" cy="231266"/>
          </a:xfrm>
          <a:prstGeom prst="rect">
            <a:avLst/>
          </a:prstGeom>
        </p:spPr>
        <p:txBody>
          <a:bodyPr vert="horz" wrap="none" lIns="0" tIns="0" rIns="0" bIns="0" rtlCol="0" anchor="b"/>
          <a:lstStyle>
            <a:defPPr>
              <a:defRPr lang="en-US"/>
            </a:defPPr>
            <a:lvl1pPr marL="0" algn="r" defTabSz="457200" rtl="0" eaLnBrk="1" latinLnBrk="0" hangingPunct="1">
              <a:defRPr sz="14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558541-60C9-42A2-8392-FF12533A6B7A}" type="slidenum">
              <a:rPr lang="en-US" smtClean="0"/>
              <a:pPr/>
              <a:t>24</a:t>
            </a:fld>
            <a:endParaRPr lang="en-US" dirty="0"/>
          </a:p>
        </p:txBody>
      </p:sp>
    </p:spTree>
    <p:extLst>
      <p:ext uri="{BB962C8B-B14F-4D97-AF65-F5344CB8AC3E}">
        <p14:creationId xmlns:p14="http://schemas.microsoft.com/office/powerpoint/2010/main" val="31700363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957E23-2835-4061-A126-D72AB06BE8FD}"/>
              </a:ext>
            </a:extLst>
          </p:cNvPr>
          <p:cNvSpPr>
            <a:spLocks noGrp="1"/>
          </p:cNvSpPr>
          <p:nvPr>
            <p:ph type="ctrTitle"/>
          </p:nvPr>
        </p:nvSpPr>
        <p:spPr/>
        <p:txBody>
          <a:bodyPr/>
          <a:lstStyle/>
          <a:p>
            <a:r>
              <a:rPr lang="en-US" dirty="0"/>
              <a:t>Case Study #3</a:t>
            </a:r>
          </a:p>
        </p:txBody>
      </p:sp>
      <p:sp>
        <p:nvSpPr>
          <p:cNvPr id="6" name="Subtitle 5">
            <a:extLst>
              <a:ext uri="{FF2B5EF4-FFF2-40B4-BE49-F238E27FC236}">
                <a16:creationId xmlns:a16="http://schemas.microsoft.com/office/drawing/2014/main" id="{06A5DB0E-ED1B-443E-8D11-72F1D4699EC4}"/>
              </a:ext>
            </a:extLst>
          </p:cNvPr>
          <p:cNvSpPr>
            <a:spLocks noGrp="1"/>
          </p:cNvSpPr>
          <p:nvPr>
            <p:ph type="subTitle" idx="1"/>
          </p:nvPr>
        </p:nvSpPr>
        <p:spPr/>
        <p:txBody>
          <a:bodyPr/>
          <a:lstStyle/>
          <a:p>
            <a:r>
              <a:rPr lang="en-US" dirty="0"/>
              <a:t>NM Celebrate and Share</a:t>
            </a:r>
          </a:p>
        </p:txBody>
      </p:sp>
    </p:spTree>
    <p:extLst>
      <p:ext uri="{BB962C8B-B14F-4D97-AF65-F5344CB8AC3E}">
        <p14:creationId xmlns:p14="http://schemas.microsoft.com/office/powerpoint/2010/main" val="3492268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7EBAE96-C34B-46CA-9823-1FEC5E911AB0}"/>
              </a:ext>
            </a:extLst>
          </p:cNvPr>
          <p:cNvSpPr>
            <a:spLocks noGrp="1"/>
          </p:cNvSpPr>
          <p:nvPr>
            <p:ph type="title"/>
          </p:nvPr>
        </p:nvSpPr>
        <p:spPr/>
        <p:txBody>
          <a:bodyPr/>
          <a:lstStyle/>
          <a:p>
            <a:r>
              <a:rPr lang="en-US" dirty="0"/>
              <a:t>Add Content</a:t>
            </a:r>
          </a:p>
        </p:txBody>
      </p:sp>
      <p:sp>
        <p:nvSpPr>
          <p:cNvPr id="8" name="Content Placeholder 7">
            <a:extLst>
              <a:ext uri="{FF2B5EF4-FFF2-40B4-BE49-F238E27FC236}">
                <a16:creationId xmlns:a16="http://schemas.microsoft.com/office/drawing/2014/main" id="{E5DDDF4C-0458-4C53-BAC1-6BE35A8FB456}"/>
              </a:ext>
            </a:extLst>
          </p:cNvPr>
          <p:cNvSpPr>
            <a:spLocks noGrp="1"/>
          </p:cNvSpPr>
          <p:nvPr>
            <p:ph idx="1"/>
          </p:nvPr>
        </p:nvSpPr>
        <p:spPr/>
        <p:txBody>
          <a:bodyPr/>
          <a:lstStyle/>
          <a:p>
            <a:endParaRPr lang="en-US"/>
          </a:p>
        </p:txBody>
      </p:sp>
      <p:sp>
        <p:nvSpPr>
          <p:cNvPr id="9" name="Text Placeholder 8">
            <a:extLst>
              <a:ext uri="{FF2B5EF4-FFF2-40B4-BE49-F238E27FC236}">
                <a16:creationId xmlns:a16="http://schemas.microsoft.com/office/drawing/2014/main" id="{9AB8E502-589E-45A1-8771-56364651C1A1}"/>
              </a:ext>
            </a:extLst>
          </p:cNvPr>
          <p:cNvSpPr>
            <a:spLocks noGrp="1"/>
          </p:cNvSpPr>
          <p:nvPr>
            <p:ph type="body" sz="quarter" idx="13"/>
          </p:nvPr>
        </p:nvSpPr>
        <p:spPr/>
        <p:txBody>
          <a:bodyPr/>
          <a:lstStyle/>
          <a:p>
            <a:endParaRPr lang="en-US"/>
          </a:p>
        </p:txBody>
      </p:sp>
      <p:sp>
        <p:nvSpPr>
          <p:cNvPr id="4" name="Slide Number Placeholder 3">
            <a:extLst>
              <a:ext uri="{FF2B5EF4-FFF2-40B4-BE49-F238E27FC236}">
                <a16:creationId xmlns:a16="http://schemas.microsoft.com/office/drawing/2014/main" id="{AFFC27A0-314C-4DA2-ACF6-451C700D1E71}"/>
              </a:ext>
            </a:extLst>
          </p:cNvPr>
          <p:cNvSpPr>
            <a:spLocks noGrp="1"/>
          </p:cNvSpPr>
          <p:nvPr>
            <p:ph type="sldNum" sz="quarter" idx="16"/>
          </p:nvPr>
        </p:nvSpPr>
        <p:spPr/>
        <p:txBody>
          <a:bodyPr/>
          <a:lstStyle/>
          <a:p>
            <a:fld id="{0D558541-60C9-42A2-8392-FF12533A6B7A}" type="slidenum">
              <a:rPr lang="en-US" smtClean="0">
                <a:solidFill>
                  <a:prstClr val="white"/>
                </a:solidFill>
              </a:rPr>
              <a:pPr/>
              <a:t>26</a:t>
            </a:fld>
            <a:endParaRPr lang="en-US">
              <a:solidFill>
                <a:prstClr val="white"/>
              </a:solidFill>
            </a:endParaRPr>
          </a:p>
        </p:txBody>
      </p:sp>
      <p:sp>
        <p:nvSpPr>
          <p:cNvPr id="2" name="Date Placeholder 1">
            <a:extLst>
              <a:ext uri="{FF2B5EF4-FFF2-40B4-BE49-F238E27FC236}">
                <a16:creationId xmlns:a16="http://schemas.microsoft.com/office/drawing/2014/main" id="{7DC151A2-F529-453A-9846-04E88CB89B3E}"/>
              </a:ext>
            </a:extLst>
          </p:cNvPr>
          <p:cNvSpPr>
            <a:spLocks noGrp="1"/>
          </p:cNvSpPr>
          <p:nvPr>
            <p:ph type="dt" sz="half" idx="4294967295"/>
          </p:nvPr>
        </p:nvSpPr>
        <p:spPr>
          <a:xfrm>
            <a:off x="7696200" y="4616450"/>
            <a:ext cx="1447800" cy="168275"/>
          </a:xfrm>
        </p:spPr>
        <p:txBody>
          <a:bodyPr/>
          <a:lstStyle/>
          <a:p>
            <a:fld id="{0A38EC05-E3EA-C649-9CE5-71E503F74839}" type="datetime1">
              <a:rPr lang="en-US" smtClean="0">
                <a:solidFill>
                  <a:prstClr val="white"/>
                </a:solidFill>
              </a:rPr>
              <a:t>10/24/19</a:t>
            </a:fld>
            <a:endParaRPr lang="en-US">
              <a:solidFill>
                <a:prstClr val="white"/>
              </a:solidFill>
            </a:endParaRPr>
          </a:p>
        </p:txBody>
      </p:sp>
      <p:sp>
        <p:nvSpPr>
          <p:cNvPr id="3" name="Footer Placeholder 2">
            <a:extLst>
              <a:ext uri="{FF2B5EF4-FFF2-40B4-BE49-F238E27FC236}">
                <a16:creationId xmlns:a16="http://schemas.microsoft.com/office/drawing/2014/main" id="{BD63868B-C956-4431-9D59-62C63BC2F380}"/>
              </a:ext>
            </a:extLst>
          </p:cNvPr>
          <p:cNvSpPr>
            <a:spLocks noGrp="1"/>
          </p:cNvSpPr>
          <p:nvPr>
            <p:ph type="ftr" sz="quarter" idx="4294967295"/>
          </p:nvPr>
        </p:nvSpPr>
        <p:spPr>
          <a:xfrm>
            <a:off x="3962400" y="4789488"/>
            <a:ext cx="5181600" cy="231775"/>
          </a:xfrm>
        </p:spPr>
        <p:txBody>
          <a:bodyPr/>
          <a:lstStyle/>
          <a:p>
            <a:r>
              <a:rPr lang="en-US">
                <a:solidFill>
                  <a:prstClr val="white"/>
                </a:solidFill>
              </a:rPr>
              <a:t>Presentation or Section Title</a:t>
            </a:r>
          </a:p>
        </p:txBody>
      </p:sp>
      <p:pic>
        <p:nvPicPr>
          <p:cNvPr id="5" name="Picture 4">
            <a:extLst>
              <a:ext uri="{FF2B5EF4-FFF2-40B4-BE49-F238E27FC236}">
                <a16:creationId xmlns:a16="http://schemas.microsoft.com/office/drawing/2014/main" id="{E4958A1C-C603-4CA5-93C6-E71CF3FB6EE8}"/>
              </a:ext>
            </a:extLst>
          </p:cNvPr>
          <p:cNvPicPr>
            <a:picLocks noChangeAspect="1"/>
          </p:cNvPicPr>
          <p:nvPr/>
        </p:nvPicPr>
        <p:blipFill>
          <a:blip r:embed="rId3"/>
          <a:stretch>
            <a:fillRect/>
          </a:stretch>
        </p:blipFill>
        <p:spPr>
          <a:xfrm>
            <a:off x="-91683" y="45720"/>
            <a:ext cx="9118362" cy="5143500"/>
          </a:xfrm>
          <a:prstGeom prst="rect">
            <a:avLst/>
          </a:prstGeom>
        </p:spPr>
      </p:pic>
    </p:spTree>
    <p:extLst>
      <p:ext uri="{BB962C8B-B14F-4D97-AF65-F5344CB8AC3E}">
        <p14:creationId xmlns:p14="http://schemas.microsoft.com/office/powerpoint/2010/main" val="1858941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3C3E-1148-440C-A1EE-2A4E47C30BAF}"/>
              </a:ext>
            </a:extLst>
          </p:cNvPr>
          <p:cNvSpPr>
            <a:spLocks noGrp="1"/>
          </p:cNvSpPr>
          <p:nvPr>
            <p:ph type="title"/>
          </p:nvPr>
        </p:nvSpPr>
        <p:spPr/>
        <p:txBody>
          <a:bodyPr/>
          <a:lstStyle/>
          <a:p>
            <a:r>
              <a:rPr lang="en-US" dirty="0"/>
              <a:t>Celebrate and Share</a:t>
            </a:r>
          </a:p>
        </p:txBody>
      </p:sp>
      <p:sp>
        <p:nvSpPr>
          <p:cNvPr id="3" name="Content Placeholder 2">
            <a:extLst>
              <a:ext uri="{FF2B5EF4-FFF2-40B4-BE49-F238E27FC236}">
                <a16:creationId xmlns:a16="http://schemas.microsoft.com/office/drawing/2014/main" id="{D9CB6BFE-291A-4235-B9B5-E102E5EAAC8F}"/>
              </a:ext>
            </a:extLst>
          </p:cNvPr>
          <p:cNvSpPr>
            <a:spLocks noGrp="1"/>
          </p:cNvSpPr>
          <p:nvPr>
            <p:ph idx="1"/>
          </p:nvPr>
        </p:nvSpPr>
        <p:spPr/>
        <p:txBody>
          <a:bodyPr/>
          <a:lstStyle/>
          <a:p>
            <a:r>
              <a:rPr lang="en-US" dirty="0"/>
              <a:t>NM was looking for a solution to streamline the complexity of organizing the annual employee holiday meal events for employees throughout Northwestern Medicine. </a:t>
            </a:r>
          </a:p>
          <a:p>
            <a:r>
              <a:rPr lang="en-US" dirty="0"/>
              <a:t>In the past, holiday meal service was held over 3 shifts at each of 8 locations</a:t>
            </a:r>
          </a:p>
          <a:p>
            <a:r>
              <a:rPr lang="en-US" dirty="0"/>
              <a:t>In addition to the exceptionally complicated planning involved while making sure patient and guest meal service didn’t suffer, the timing of the meal unfortunately meant that many of our nearly 30K employees were not always able to participate and share in our appreciation of their contributions. </a:t>
            </a:r>
          </a:p>
          <a:p>
            <a:endParaRPr lang="en-US" dirty="0"/>
          </a:p>
        </p:txBody>
      </p:sp>
      <p:sp>
        <p:nvSpPr>
          <p:cNvPr id="4" name="Text Placeholder 3">
            <a:extLst>
              <a:ext uri="{FF2B5EF4-FFF2-40B4-BE49-F238E27FC236}">
                <a16:creationId xmlns:a16="http://schemas.microsoft.com/office/drawing/2014/main" id="{56844A66-0EDC-46A2-9C8B-32E45FB2FD2F}"/>
              </a:ext>
            </a:extLst>
          </p:cNvPr>
          <p:cNvSpPr>
            <a:spLocks noGrp="1"/>
          </p:cNvSpPr>
          <p:nvPr>
            <p:ph type="body" sz="quarter" idx="13"/>
          </p:nvPr>
        </p:nvSpPr>
        <p:spPr/>
        <p:txBody>
          <a:bodyPr/>
          <a:lstStyle/>
          <a:p>
            <a:r>
              <a:rPr lang="en-US" dirty="0"/>
              <a:t>A Holiday Story</a:t>
            </a:r>
          </a:p>
        </p:txBody>
      </p:sp>
      <p:sp>
        <p:nvSpPr>
          <p:cNvPr id="5" name="Slide Number Placeholder 4">
            <a:extLst>
              <a:ext uri="{FF2B5EF4-FFF2-40B4-BE49-F238E27FC236}">
                <a16:creationId xmlns:a16="http://schemas.microsoft.com/office/drawing/2014/main" id="{0BEAFCDD-9A00-4B7F-B516-829C2FFAC877}"/>
              </a:ext>
            </a:extLst>
          </p:cNvPr>
          <p:cNvSpPr>
            <a:spLocks noGrp="1"/>
          </p:cNvSpPr>
          <p:nvPr>
            <p:ph type="sldNum" sz="quarter" idx="16"/>
          </p:nvPr>
        </p:nvSpPr>
        <p:spPr/>
        <p:txBody>
          <a:bodyPr/>
          <a:lstStyle/>
          <a:p>
            <a:fld id="{0D558541-60C9-42A2-8392-FF12533A6B7A}" type="slidenum">
              <a:rPr lang="en-US" smtClean="0"/>
              <a:pPr/>
              <a:t>27</a:t>
            </a:fld>
            <a:endParaRPr lang="en-US" dirty="0"/>
          </a:p>
        </p:txBody>
      </p:sp>
    </p:spTree>
    <p:extLst>
      <p:ext uri="{BB962C8B-B14F-4D97-AF65-F5344CB8AC3E}">
        <p14:creationId xmlns:p14="http://schemas.microsoft.com/office/powerpoint/2010/main" val="2591609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3C3E-1148-440C-A1EE-2A4E47C30BAF}"/>
              </a:ext>
            </a:extLst>
          </p:cNvPr>
          <p:cNvSpPr>
            <a:spLocks noGrp="1"/>
          </p:cNvSpPr>
          <p:nvPr>
            <p:ph type="title"/>
          </p:nvPr>
        </p:nvSpPr>
        <p:spPr/>
        <p:txBody>
          <a:bodyPr/>
          <a:lstStyle/>
          <a:p>
            <a:r>
              <a:rPr lang="en-US" dirty="0"/>
              <a:t>Celebrate and Share</a:t>
            </a:r>
          </a:p>
        </p:txBody>
      </p:sp>
      <p:sp>
        <p:nvSpPr>
          <p:cNvPr id="3" name="Content Placeholder 2">
            <a:extLst>
              <a:ext uri="{FF2B5EF4-FFF2-40B4-BE49-F238E27FC236}">
                <a16:creationId xmlns:a16="http://schemas.microsoft.com/office/drawing/2014/main" id="{D9CB6BFE-291A-4235-B9B5-E102E5EAAC8F}"/>
              </a:ext>
            </a:extLst>
          </p:cNvPr>
          <p:cNvSpPr>
            <a:spLocks noGrp="1"/>
          </p:cNvSpPr>
          <p:nvPr>
            <p:ph idx="1"/>
          </p:nvPr>
        </p:nvSpPr>
        <p:spPr/>
        <p:txBody>
          <a:bodyPr/>
          <a:lstStyle/>
          <a:p>
            <a:r>
              <a:rPr lang="en-US" dirty="0"/>
              <a:t>As another option, NM’s CEO wanted to provide a gift certificate for turkey, ham, or vegetarian option to all 30,000+ employees to either:</a:t>
            </a:r>
          </a:p>
          <a:p>
            <a:pPr lvl="1"/>
            <a:r>
              <a:rPr lang="en-US" dirty="0"/>
              <a:t>Enjoy with family and friends during the holiday season</a:t>
            </a:r>
          </a:p>
          <a:p>
            <a:pPr lvl="1"/>
            <a:r>
              <a:rPr lang="en-US" dirty="0"/>
              <a:t>Pay it forward by giving to someone in need</a:t>
            </a:r>
          </a:p>
          <a:p>
            <a:pPr lvl="1"/>
            <a:r>
              <a:rPr lang="en-US" dirty="0"/>
              <a:t>Return to NM for a large group donation to local charities throughout each region. </a:t>
            </a:r>
          </a:p>
          <a:p>
            <a:r>
              <a:rPr lang="en-US" dirty="0"/>
              <a:t>Tied in nicely with our NM Celebrate and Share campaign</a:t>
            </a:r>
          </a:p>
        </p:txBody>
      </p:sp>
      <p:sp>
        <p:nvSpPr>
          <p:cNvPr id="4" name="Text Placeholder 3">
            <a:extLst>
              <a:ext uri="{FF2B5EF4-FFF2-40B4-BE49-F238E27FC236}">
                <a16:creationId xmlns:a16="http://schemas.microsoft.com/office/drawing/2014/main" id="{56844A66-0EDC-46A2-9C8B-32E45FB2FD2F}"/>
              </a:ext>
            </a:extLst>
          </p:cNvPr>
          <p:cNvSpPr>
            <a:spLocks noGrp="1"/>
          </p:cNvSpPr>
          <p:nvPr>
            <p:ph type="body" sz="quarter" idx="13"/>
          </p:nvPr>
        </p:nvSpPr>
        <p:spPr/>
        <p:txBody>
          <a:bodyPr/>
          <a:lstStyle/>
          <a:p>
            <a:r>
              <a:rPr lang="en-US" dirty="0"/>
              <a:t>A Holiday Story</a:t>
            </a:r>
          </a:p>
        </p:txBody>
      </p:sp>
      <p:sp>
        <p:nvSpPr>
          <p:cNvPr id="5" name="Slide Number Placeholder 4">
            <a:extLst>
              <a:ext uri="{FF2B5EF4-FFF2-40B4-BE49-F238E27FC236}">
                <a16:creationId xmlns:a16="http://schemas.microsoft.com/office/drawing/2014/main" id="{0BEAFCDD-9A00-4B7F-B516-829C2FFAC877}"/>
              </a:ext>
            </a:extLst>
          </p:cNvPr>
          <p:cNvSpPr>
            <a:spLocks noGrp="1"/>
          </p:cNvSpPr>
          <p:nvPr>
            <p:ph type="sldNum" sz="quarter" idx="16"/>
          </p:nvPr>
        </p:nvSpPr>
        <p:spPr/>
        <p:txBody>
          <a:bodyPr/>
          <a:lstStyle/>
          <a:p>
            <a:fld id="{0D558541-60C9-42A2-8392-FF12533A6B7A}" type="slidenum">
              <a:rPr lang="en-US" smtClean="0"/>
              <a:pPr/>
              <a:t>28</a:t>
            </a:fld>
            <a:endParaRPr lang="en-US" dirty="0"/>
          </a:p>
        </p:txBody>
      </p:sp>
    </p:spTree>
    <p:extLst>
      <p:ext uri="{BB962C8B-B14F-4D97-AF65-F5344CB8AC3E}">
        <p14:creationId xmlns:p14="http://schemas.microsoft.com/office/powerpoint/2010/main" val="2753002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3C3E-1148-440C-A1EE-2A4E47C30BAF}"/>
              </a:ext>
            </a:extLst>
          </p:cNvPr>
          <p:cNvSpPr>
            <a:spLocks noGrp="1"/>
          </p:cNvSpPr>
          <p:nvPr>
            <p:ph type="title"/>
          </p:nvPr>
        </p:nvSpPr>
        <p:spPr/>
        <p:txBody>
          <a:bodyPr/>
          <a:lstStyle/>
          <a:p>
            <a:r>
              <a:rPr lang="en-US" dirty="0"/>
              <a:t>Celebrate and Share</a:t>
            </a:r>
          </a:p>
        </p:txBody>
      </p:sp>
      <p:sp>
        <p:nvSpPr>
          <p:cNvPr id="3" name="Content Placeholder 2">
            <a:extLst>
              <a:ext uri="{FF2B5EF4-FFF2-40B4-BE49-F238E27FC236}">
                <a16:creationId xmlns:a16="http://schemas.microsoft.com/office/drawing/2014/main" id="{D9CB6BFE-291A-4235-B9B5-E102E5EAAC8F}"/>
              </a:ext>
            </a:extLst>
          </p:cNvPr>
          <p:cNvSpPr>
            <a:spLocks noGrp="1"/>
          </p:cNvSpPr>
          <p:nvPr>
            <p:ph idx="1"/>
          </p:nvPr>
        </p:nvSpPr>
        <p:spPr/>
        <p:txBody>
          <a:bodyPr/>
          <a:lstStyle/>
          <a:p>
            <a:r>
              <a:rPr lang="en-US" dirty="0"/>
              <a:t>NM chose to include turkeys, hams, fruits, veggies and stuffing as their product categories to ensure that all employees would find something that met their dietary needs / preferences. </a:t>
            </a:r>
          </a:p>
        </p:txBody>
      </p:sp>
      <p:sp>
        <p:nvSpPr>
          <p:cNvPr id="4" name="Text Placeholder 3">
            <a:extLst>
              <a:ext uri="{FF2B5EF4-FFF2-40B4-BE49-F238E27FC236}">
                <a16:creationId xmlns:a16="http://schemas.microsoft.com/office/drawing/2014/main" id="{56844A66-0EDC-46A2-9C8B-32E45FB2FD2F}"/>
              </a:ext>
            </a:extLst>
          </p:cNvPr>
          <p:cNvSpPr>
            <a:spLocks noGrp="1"/>
          </p:cNvSpPr>
          <p:nvPr>
            <p:ph type="body" sz="quarter" idx="13"/>
          </p:nvPr>
        </p:nvSpPr>
        <p:spPr/>
        <p:txBody>
          <a:bodyPr/>
          <a:lstStyle/>
          <a:p>
            <a:r>
              <a:rPr lang="en-US" dirty="0"/>
              <a:t>A Holiday Story</a:t>
            </a:r>
          </a:p>
        </p:txBody>
      </p:sp>
      <p:sp>
        <p:nvSpPr>
          <p:cNvPr id="5" name="Slide Number Placeholder 4">
            <a:extLst>
              <a:ext uri="{FF2B5EF4-FFF2-40B4-BE49-F238E27FC236}">
                <a16:creationId xmlns:a16="http://schemas.microsoft.com/office/drawing/2014/main" id="{0BEAFCDD-9A00-4B7F-B516-829C2FFAC877}"/>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29</a:t>
            </a:fld>
            <a:endParaRPr lang="en-US" dirty="0"/>
          </a:p>
        </p:txBody>
      </p:sp>
      <p:pic>
        <p:nvPicPr>
          <p:cNvPr id="6" name="Picture 5">
            <a:extLst>
              <a:ext uri="{FF2B5EF4-FFF2-40B4-BE49-F238E27FC236}">
                <a16:creationId xmlns:a16="http://schemas.microsoft.com/office/drawing/2014/main" id="{E154D0F5-EE44-44D3-898C-0BD3F028D771}"/>
              </a:ext>
            </a:extLst>
          </p:cNvPr>
          <p:cNvPicPr>
            <a:picLocks noChangeAspect="1"/>
          </p:cNvPicPr>
          <p:nvPr/>
        </p:nvPicPr>
        <p:blipFill>
          <a:blip r:embed="rId3"/>
          <a:stretch>
            <a:fillRect/>
          </a:stretch>
        </p:blipFill>
        <p:spPr>
          <a:xfrm>
            <a:off x="4847665" y="2443566"/>
            <a:ext cx="2625548" cy="1935973"/>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97A7143E-FD19-4E44-9B77-E0F33385E0E3}"/>
              </a:ext>
            </a:extLst>
          </p:cNvPr>
          <p:cNvPicPr>
            <a:picLocks noChangeAspect="1"/>
          </p:cNvPicPr>
          <p:nvPr/>
        </p:nvPicPr>
        <p:blipFill>
          <a:blip r:embed="rId4"/>
          <a:stretch>
            <a:fillRect/>
          </a:stretch>
        </p:blipFill>
        <p:spPr>
          <a:xfrm>
            <a:off x="1181716" y="2440640"/>
            <a:ext cx="2331495" cy="193576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72740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260A98-A685-47C9-9C67-81804EB8F6D0}"/>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4BFD01C0-95EB-474D-8347-6F684074D0B6}"/>
              </a:ext>
            </a:extLst>
          </p:cNvPr>
          <p:cNvSpPr>
            <a:spLocks noGrp="1"/>
          </p:cNvSpPr>
          <p:nvPr>
            <p:ph idx="1"/>
          </p:nvPr>
        </p:nvSpPr>
        <p:spPr>
          <a:xfrm>
            <a:off x="956154" y="1323374"/>
            <a:ext cx="7347440" cy="2976561"/>
          </a:xfrm>
        </p:spPr>
        <p:txBody>
          <a:bodyPr/>
          <a:lstStyle/>
          <a:p>
            <a:pPr lvl="0"/>
            <a:r>
              <a:rPr lang="en-US" dirty="0"/>
              <a:t>Ideas on how to fully utilize the capabilities of your promotional products vendor as an extension of your team</a:t>
            </a:r>
          </a:p>
          <a:p>
            <a:pPr lvl="0"/>
            <a:r>
              <a:rPr lang="en-US" dirty="0"/>
              <a:t>Creating impactful, branded experiences and events by adding another element for a tactile experience</a:t>
            </a:r>
          </a:p>
          <a:p>
            <a:pPr lvl="0"/>
            <a:r>
              <a:rPr lang="en-US" dirty="0"/>
              <a:t>Driving key behaviors with employees through the utilization of rewards and recognition</a:t>
            </a:r>
          </a:p>
          <a:p>
            <a:endParaRPr lang="en-US" dirty="0"/>
          </a:p>
        </p:txBody>
      </p:sp>
      <p:sp>
        <p:nvSpPr>
          <p:cNvPr id="7" name="Slide Number Placeholder 6">
            <a:extLst>
              <a:ext uri="{FF2B5EF4-FFF2-40B4-BE49-F238E27FC236}">
                <a16:creationId xmlns:a16="http://schemas.microsoft.com/office/drawing/2014/main" id="{9FF6A251-69F6-48AC-BC8C-FA5E85D12520}"/>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3</a:t>
            </a:fld>
            <a:endParaRPr lang="en-US" dirty="0"/>
          </a:p>
        </p:txBody>
      </p:sp>
      <p:pic>
        <p:nvPicPr>
          <p:cNvPr id="6" name="Picture 5">
            <a:extLst>
              <a:ext uri="{FF2B5EF4-FFF2-40B4-BE49-F238E27FC236}">
                <a16:creationId xmlns:a16="http://schemas.microsoft.com/office/drawing/2014/main" id="{07468BE9-454C-4852-944D-CDFD6BF28E31}"/>
              </a:ext>
            </a:extLst>
          </p:cNvPr>
          <p:cNvPicPr>
            <a:picLocks noChangeAspect="1"/>
          </p:cNvPicPr>
          <p:nvPr/>
        </p:nvPicPr>
        <p:blipFill>
          <a:blip r:embed="rId3"/>
          <a:stretch>
            <a:fillRect/>
          </a:stretch>
        </p:blipFill>
        <p:spPr>
          <a:xfrm>
            <a:off x="6503518" y="3526236"/>
            <a:ext cx="1923810" cy="1485714"/>
          </a:xfrm>
          <a:prstGeom prst="rect">
            <a:avLst/>
          </a:prstGeom>
        </p:spPr>
      </p:pic>
    </p:spTree>
    <p:extLst>
      <p:ext uri="{BB962C8B-B14F-4D97-AF65-F5344CB8AC3E}">
        <p14:creationId xmlns:p14="http://schemas.microsoft.com/office/powerpoint/2010/main" val="20803573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3C3E-1148-440C-A1EE-2A4E47C30BAF}"/>
              </a:ext>
            </a:extLst>
          </p:cNvPr>
          <p:cNvSpPr>
            <a:spLocks noGrp="1"/>
          </p:cNvSpPr>
          <p:nvPr>
            <p:ph type="title"/>
          </p:nvPr>
        </p:nvSpPr>
        <p:spPr/>
        <p:txBody>
          <a:bodyPr/>
          <a:lstStyle/>
          <a:p>
            <a:r>
              <a:rPr lang="en-US" dirty="0"/>
              <a:t>Celebrate and Share</a:t>
            </a:r>
          </a:p>
        </p:txBody>
      </p:sp>
      <p:sp>
        <p:nvSpPr>
          <p:cNvPr id="3" name="Content Placeholder 2">
            <a:extLst>
              <a:ext uri="{FF2B5EF4-FFF2-40B4-BE49-F238E27FC236}">
                <a16:creationId xmlns:a16="http://schemas.microsoft.com/office/drawing/2014/main" id="{D9CB6BFE-291A-4235-B9B5-E102E5EAAC8F}"/>
              </a:ext>
            </a:extLst>
          </p:cNvPr>
          <p:cNvSpPr>
            <a:spLocks noGrp="1"/>
          </p:cNvSpPr>
          <p:nvPr>
            <p:ph idx="1"/>
          </p:nvPr>
        </p:nvSpPr>
        <p:spPr/>
        <p:txBody>
          <a:bodyPr/>
          <a:lstStyle/>
          <a:p>
            <a:r>
              <a:rPr lang="en-US" dirty="0"/>
              <a:t>O’Brien partners with a certificate organization with more direct connections with nationwide and local grocers than any other certificate company. </a:t>
            </a:r>
          </a:p>
        </p:txBody>
      </p:sp>
      <p:sp>
        <p:nvSpPr>
          <p:cNvPr id="4" name="Text Placeholder 3">
            <a:extLst>
              <a:ext uri="{FF2B5EF4-FFF2-40B4-BE49-F238E27FC236}">
                <a16:creationId xmlns:a16="http://schemas.microsoft.com/office/drawing/2014/main" id="{56844A66-0EDC-46A2-9C8B-32E45FB2FD2F}"/>
              </a:ext>
            </a:extLst>
          </p:cNvPr>
          <p:cNvSpPr>
            <a:spLocks noGrp="1"/>
          </p:cNvSpPr>
          <p:nvPr>
            <p:ph type="body" sz="quarter" idx="13"/>
          </p:nvPr>
        </p:nvSpPr>
        <p:spPr/>
        <p:txBody>
          <a:bodyPr/>
          <a:lstStyle/>
          <a:p>
            <a:r>
              <a:rPr lang="en-US" dirty="0"/>
              <a:t>A Holiday Story</a:t>
            </a:r>
          </a:p>
        </p:txBody>
      </p:sp>
      <p:sp>
        <p:nvSpPr>
          <p:cNvPr id="5" name="Slide Number Placeholder 4">
            <a:extLst>
              <a:ext uri="{FF2B5EF4-FFF2-40B4-BE49-F238E27FC236}">
                <a16:creationId xmlns:a16="http://schemas.microsoft.com/office/drawing/2014/main" id="{0BEAFCDD-9A00-4B7F-B516-829C2FFAC877}"/>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30</a:t>
            </a:fld>
            <a:endParaRPr lang="en-US" dirty="0"/>
          </a:p>
        </p:txBody>
      </p:sp>
      <p:pic>
        <p:nvPicPr>
          <p:cNvPr id="7" name="Picture 6">
            <a:extLst>
              <a:ext uri="{FF2B5EF4-FFF2-40B4-BE49-F238E27FC236}">
                <a16:creationId xmlns:a16="http://schemas.microsoft.com/office/drawing/2014/main" id="{6AC871D5-BFAB-4706-8F9E-4689F273B927}"/>
              </a:ext>
            </a:extLst>
          </p:cNvPr>
          <p:cNvPicPr>
            <a:picLocks noChangeAspect="1"/>
          </p:cNvPicPr>
          <p:nvPr/>
        </p:nvPicPr>
        <p:blipFill>
          <a:blip r:embed="rId3"/>
          <a:stretch>
            <a:fillRect/>
          </a:stretch>
        </p:blipFill>
        <p:spPr>
          <a:xfrm>
            <a:off x="2222849" y="2257063"/>
            <a:ext cx="4698302" cy="1515852"/>
          </a:xfrm>
          <a:prstGeom prst="rect">
            <a:avLst/>
          </a:prstGeom>
        </p:spPr>
      </p:pic>
    </p:spTree>
    <p:extLst>
      <p:ext uri="{BB962C8B-B14F-4D97-AF65-F5344CB8AC3E}">
        <p14:creationId xmlns:p14="http://schemas.microsoft.com/office/powerpoint/2010/main" val="40615556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F3855-3E30-4C61-BCEA-2E7C8FDE43EE}"/>
              </a:ext>
            </a:extLst>
          </p:cNvPr>
          <p:cNvSpPr>
            <a:spLocks noGrp="1"/>
          </p:cNvSpPr>
          <p:nvPr>
            <p:ph type="title"/>
          </p:nvPr>
        </p:nvSpPr>
        <p:spPr/>
        <p:txBody>
          <a:bodyPr/>
          <a:lstStyle/>
          <a:p>
            <a:r>
              <a:rPr lang="en-US" dirty="0"/>
              <a:t>But Wait, There’s More</a:t>
            </a:r>
          </a:p>
        </p:txBody>
      </p:sp>
      <p:sp>
        <p:nvSpPr>
          <p:cNvPr id="3" name="Content Placeholder 2">
            <a:extLst>
              <a:ext uri="{FF2B5EF4-FFF2-40B4-BE49-F238E27FC236}">
                <a16:creationId xmlns:a16="http://schemas.microsoft.com/office/drawing/2014/main" id="{B8EE930D-E415-4C44-96F7-FF39EE3A113A}"/>
              </a:ext>
            </a:extLst>
          </p:cNvPr>
          <p:cNvSpPr>
            <a:spLocks noGrp="1"/>
          </p:cNvSpPr>
          <p:nvPr>
            <p:ph idx="1"/>
          </p:nvPr>
        </p:nvSpPr>
        <p:spPr/>
        <p:txBody>
          <a:bodyPr/>
          <a:lstStyle/>
          <a:p>
            <a:r>
              <a:rPr lang="en-US" dirty="0"/>
              <a:t>Town Hall Gifts</a:t>
            </a:r>
          </a:p>
          <a:p>
            <a:pPr lvl="1"/>
            <a:r>
              <a:rPr lang="en-US" dirty="0"/>
              <a:t>Twice a year NM executive host employee town hall sessions</a:t>
            </a:r>
          </a:p>
          <a:p>
            <a:pPr lvl="1"/>
            <a:r>
              <a:rPr lang="en-US" dirty="0"/>
              <a:t>The fall town hall traditionally included a give-away gift to draw attendance</a:t>
            </a:r>
          </a:p>
          <a:p>
            <a:pPr lvl="1"/>
            <a:r>
              <a:rPr lang="en-US" dirty="0"/>
              <a:t>Logistics in delivering gifts to 10 different locations is challenging</a:t>
            </a:r>
          </a:p>
          <a:p>
            <a:pPr lvl="2"/>
            <a:r>
              <a:rPr lang="en-US" dirty="0"/>
              <a:t>Right number of gifts to each location</a:t>
            </a:r>
          </a:p>
          <a:p>
            <a:pPr lvl="2"/>
            <a:r>
              <a:rPr lang="en-US" dirty="0"/>
              <a:t>Space at the dock</a:t>
            </a:r>
          </a:p>
          <a:p>
            <a:pPr lvl="2"/>
            <a:r>
              <a:rPr lang="en-US" dirty="0"/>
              <a:t>Space to hold access inventory</a:t>
            </a:r>
          </a:p>
          <a:p>
            <a:pPr lvl="2"/>
            <a:r>
              <a:rPr lang="en-US" dirty="0"/>
              <a:t>Etc.</a:t>
            </a:r>
          </a:p>
          <a:p>
            <a:pPr lvl="1"/>
            <a:endParaRPr lang="en-US" dirty="0"/>
          </a:p>
        </p:txBody>
      </p:sp>
      <p:sp>
        <p:nvSpPr>
          <p:cNvPr id="4" name="Text Placeholder 3">
            <a:extLst>
              <a:ext uri="{FF2B5EF4-FFF2-40B4-BE49-F238E27FC236}">
                <a16:creationId xmlns:a16="http://schemas.microsoft.com/office/drawing/2014/main" id="{866B11F2-0E49-4577-BBBF-7947CA12750C}"/>
              </a:ext>
            </a:extLst>
          </p:cNvPr>
          <p:cNvSpPr>
            <a:spLocks noGrp="1"/>
          </p:cNvSpPr>
          <p:nvPr>
            <p:ph type="body" sz="quarter" idx="13"/>
          </p:nvPr>
        </p:nvSpPr>
        <p:spPr/>
        <p:txBody>
          <a:bodyPr/>
          <a:lstStyle/>
          <a:p>
            <a:r>
              <a:rPr lang="en-US" dirty="0"/>
              <a:t>A Holiday Story – Chapter Two</a:t>
            </a:r>
          </a:p>
        </p:txBody>
      </p:sp>
      <p:sp>
        <p:nvSpPr>
          <p:cNvPr id="5" name="Slide Number Placeholder 4">
            <a:extLst>
              <a:ext uri="{FF2B5EF4-FFF2-40B4-BE49-F238E27FC236}">
                <a16:creationId xmlns:a16="http://schemas.microsoft.com/office/drawing/2014/main" id="{51261758-AE8A-4545-A549-F36FACAC769B}"/>
              </a:ext>
            </a:extLst>
          </p:cNvPr>
          <p:cNvSpPr>
            <a:spLocks noGrp="1"/>
          </p:cNvSpPr>
          <p:nvPr>
            <p:ph type="sldNum" sz="quarter" idx="16"/>
          </p:nvPr>
        </p:nvSpPr>
        <p:spPr/>
        <p:txBody>
          <a:bodyPr/>
          <a:lstStyle/>
          <a:p>
            <a:fld id="{0D558541-60C9-42A2-8392-FF12533A6B7A}" type="slidenum">
              <a:rPr lang="en-US" smtClean="0"/>
              <a:pPr/>
              <a:t>31</a:t>
            </a:fld>
            <a:endParaRPr lang="en-US" dirty="0"/>
          </a:p>
        </p:txBody>
      </p:sp>
    </p:spTree>
    <p:extLst>
      <p:ext uri="{BB962C8B-B14F-4D97-AF65-F5344CB8AC3E}">
        <p14:creationId xmlns:p14="http://schemas.microsoft.com/office/powerpoint/2010/main" val="4043086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F3855-3E30-4C61-BCEA-2E7C8FDE43EE}"/>
              </a:ext>
            </a:extLst>
          </p:cNvPr>
          <p:cNvSpPr>
            <a:spLocks noGrp="1"/>
          </p:cNvSpPr>
          <p:nvPr>
            <p:ph type="title"/>
          </p:nvPr>
        </p:nvSpPr>
        <p:spPr/>
        <p:txBody>
          <a:bodyPr/>
          <a:lstStyle/>
          <a:p>
            <a:r>
              <a:rPr lang="en-US" dirty="0"/>
              <a:t>What If?</a:t>
            </a:r>
          </a:p>
        </p:txBody>
      </p:sp>
      <p:sp>
        <p:nvSpPr>
          <p:cNvPr id="3" name="Content Placeholder 2">
            <a:extLst>
              <a:ext uri="{FF2B5EF4-FFF2-40B4-BE49-F238E27FC236}">
                <a16:creationId xmlns:a16="http://schemas.microsoft.com/office/drawing/2014/main" id="{B8EE930D-E415-4C44-96F7-FF39EE3A113A}"/>
              </a:ext>
            </a:extLst>
          </p:cNvPr>
          <p:cNvSpPr>
            <a:spLocks noGrp="1"/>
          </p:cNvSpPr>
          <p:nvPr>
            <p:ph idx="1"/>
          </p:nvPr>
        </p:nvSpPr>
        <p:spPr/>
        <p:txBody>
          <a:bodyPr/>
          <a:lstStyle/>
          <a:p>
            <a:r>
              <a:rPr lang="en-US" dirty="0"/>
              <a:t>We combined the town hall gift with the holiday gift certificate and mail (do you see a trend?) to each employee’s home in time for the holiday season?</a:t>
            </a:r>
          </a:p>
          <a:p>
            <a:pPr marL="0" indent="0">
              <a:buNone/>
            </a:pPr>
            <a:endParaRPr lang="en-US" dirty="0"/>
          </a:p>
          <a:p>
            <a:r>
              <a:rPr lang="en-US" dirty="0"/>
              <a:t>At that point, we reached out to the O’Brien team to discuss their ideas, the logistical reasons for it, and, most importantly, to start brainstorming ideas on how we could partner together to bring this vision to reality. </a:t>
            </a:r>
          </a:p>
          <a:p>
            <a:endParaRPr lang="en-US" dirty="0"/>
          </a:p>
        </p:txBody>
      </p:sp>
      <p:sp>
        <p:nvSpPr>
          <p:cNvPr id="4" name="Text Placeholder 3">
            <a:extLst>
              <a:ext uri="{FF2B5EF4-FFF2-40B4-BE49-F238E27FC236}">
                <a16:creationId xmlns:a16="http://schemas.microsoft.com/office/drawing/2014/main" id="{866B11F2-0E49-4577-BBBF-7947CA12750C}"/>
              </a:ext>
            </a:extLst>
          </p:cNvPr>
          <p:cNvSpPr>
            <a:spLocks noGrp="1"/>
          </p:cNvSpPr>
          <p:nvPr>
            <p:ph type="body" sz="quarter" idx="13"/>
          </p:nvPr>
        </p:nvSpPr>
        <p:spPr/>
        <p:txBody>
          <a:bodyPr/>
          <a:lstStyle/>
          <a:p>
            <a:r>
              <a:rPr lang="en-US" dirty="0"/>
              <a:t>A Holiday Story – Chapter Two</a:t>
            </a:r>
          </a:p>
        </p:txBody>
      </p:sp>
      <p:sp>
        <p:nvSpPr>
          <p:cNvPr id="5" name="Slide Number Placeholder 4">
            <a:extLst>
              <a:ext uri="{FF2B5EF4-FFF2-40B4-BE49-F238E27FC236}">
                <a16:creationId xmlns:a16="http://schemas.microsoft.com/office/drawing/2014/main" id="{51261758-AE8A-4545-A549-F36FACAC769B}"/>
              </a:ext>
            </a:extLst>
          </p:cNvPr>
          <p:cNvSpPr>
            <a:spLocks noGrp="1"/>
          </p:cNvSpPr>
          <p:nvPr>
            <p:ph type="sldNum" sz="quarter" idx="16"/>
          </p:nvPr>
        </p:nvSpPr>
        <p:spPr/>
        <p:txBody>
          <a:bodyPr/>
          <a:lstStyle/>
          <a:p>
            <a:fld id="{0D558541-60C9-42A2-8392-FF12533A6B7A}" type="slidenum">
              <a:rPr lang="en-US" smtClean="0"/>
              <a:pPr/>
              <a:t>32</a:t>
            </a:fld>
            <a:endParaRPr lang="en-US" dirty="0"/>
          </a:p>
        </p:txBody>
      </p:sp>
    </p:spTree>
    <p:extLst>
      <p:ext uri="{BB962C8B-B14F-4D97-AF65-F5344CB8AC3E}">
        <p14:creationId xmlns:p14="http://schemas.microsoft.com/office/powerpoint/2010/main" val="25389361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259E-A37D-44A1-B582-1ACDB24B7F52}"/>
              </a:ext>
            </a:extLst>
          </p:cNvPr>
          <p:cNvSpPr>
            <a:spLocks noGrp="1"/>
          </p:cNvSpPr>
          <p:nvPr>
            <p:ph type="title"/>
          </p:nvPr>
        </p:nvSpPr>
        <p:spPr/>
        <p:txBody>
          <a:bodyPr/>
          <a:lstStyle/>
          <a:p>
            <a:r>
              <a:rPr lang="en-US" dirty="0"/>
              <a:t>Action</a:t>
            </a:r>
          </a:p>
        </p:txBody>
      </p:sp>
      <p:pic>
        <p:nvPicPr>
          <p:cNvPr id="8" name="Content Placeholder 7" descr="A close up of text on a white background&#10;&#10;Description automatically generated">
            <a:extLst>
              <a:ext uri="{FF2B5EF4-FFF2-40B4-BE49-F238E27FC236}">
                <a16:creationId xmlns:a16="http://schemas.microsoft.com/office/drawing/2014/main" id="{13B00131-571E-49F9-B952-B8ECA01C23C2}"/>
              </a:ext>
            </a:extLst>
          </p:cNvPr>
          <p:cNvPicPr>
            <a:picLocks noGrp="1" noChangeAspect="1"/>
          </p:cNvPicPr>
          <p:nvPr>
            <p:ph idx="1"/>
          </p:nvPr>
        </p:nvPicPr>
        <p:blipFill>
          <a:blip r:embed="rId3"/>
          <a:stretch>
            <a:fillRect/>
          </a:stretch>
        </p:blipFill>
        <p:spPr>
          <a:xfrm>
            <a:off x="429093" y="1354082"/>
            <a:ext cx="3968750" cy="2976563"/>
          </a:xfrm>
        </p:spPr>
      </p:pic>
      <p:sp>
        <p:nvSpPr>
          <p:cNvPr id="4" name="Text Placeholder 3">
            <a:extLst>
              <a:ext uri="{FF2B5EF4-FFF2-40B4-BE49-F238E27FC236}">
                <a16:creationId xmlns:a16="http://schemas.microsoft.com/office/drawing/2014/main" id="{FD4A4880-1D9D-4B74-98C4-1E68EB803BDD}"/>
              </a:ext>
            </a:extLst>
          </p:cNvPr>
          <p:cNvSpPr>
            <a:spLocks noGrp="1"/>
          </p:cNvSpPr>
          <p:nvPr>
            <p:ph type="body" sz="quarter" idx="13"/>
          </p:nvPr>
        </p:nvSpPr>
        <p:spPr/>
        <p:txBody>
          <a:bodyPr/>
          <a:lstStyle/>
          <a:p>
            <a:r>
              <a:rPr lang="en-US" dirty="0"/>
              <a:t>Holiday Gift Mailer</a:t>
            </a:r>
          </a:p>
        </p:txBody>
      </p:sp>
      <p:sp>
        <p:nvSpPr>
          <p:cNvPr id="5" name="Slide Number Placeholder 4">
            <a:extLst>
              <a:ext uri="{FF2B5EF4-FFF2-40B4-BE49-F238E27FC236}">
                <a16:creationId xmlns:a16="http://schemas.microsoft.com/office/drawing/2014/main" id="{626505E7-D9F6-43D9-BBEE-5E6BEDBA6021}"/>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33</a:t>
            </a:fld>
            <a:endParaRPr lang="en-US" dirty="0"/>
          </a:p>
        </p:txBody>
      </p:sp>
      <p:pic>
        <p:nvPicPr>
          <p:cNvPr id="9" name="Picture 8">
            <a:extLst>
              <a:ext uri="{FF2B5EF4-FFF2-40B4-BE49-F238E27FC236}">
                <a16:creationId xmlns:a16="http://schemas.microsoft.com/office/drawing/2014/main" id="{F4FC9964-3A2F-4912-A0E1-C77991B1EFA0}"/>
              </a:ext>
            </a:extLst>
          </p:cNvPr>
          <p:cNvPicPr>
            <a:picLocks noChangeAspect="1"/>
          </p:cNvPicPr>
          <p:nvPr/>
        </p:nvPicPr>
        <p:blipFill>
          <a:blip r:embed="rId4"/>
          <a:stretch>
            <a:fillRect/>
          </a:stretch>
        </p:blipFill>
        <p:spPr>
          <a:xfrm rot="16200000">
            <a:off x="4854490" y="906318"/>
            <a:ext cx="3820264" cy="3028393"/>
          </a:xfrm>
          <a:prstGeom prst="rect">
            <a:avLst/>
          </a:prstGeom>
        </p:spPr>
      </p:pic>
    </p:spTree>
    <p:extLst>
      <p:ext uri="{BB962C8B-B14F-4D97-AF65-F5344CB8AC3E}">
        <p14:creationId xmlns:p14="http://schemas.microsoft.com/office/powerpoint/2010/main" val="3367781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259E-A37D-44A1-B582-1ACDB24B7F52}"/>
              </a:ext>
            </a:extLst>
          </p:cNvPr>
          <p:cNvSpPr>
            <a:spLocks noGrp="1"/>
          </p:cNvSpPr>
          <p:nvPr>
            <p:ph type="title"/>
          </p:nvPr>
        </p:nvSpPr>
        <p:spPr/>
        <p:txBody>
          <a:bodyPr/>
          <a:lstStyle/>
          <a:p>
            <a:r>
              <a:rPr lang="en-US" dirty="0"/>
              <a:t>Results</a:t>
            </a:r>
          </a:p>
        </p:txBody>
      </p:sp>
      <p:sp>
        <p:nvSpPr>
          <p:cNvPr id="3" name="Content Placeholder 2">
            <a:extLst>
              <a:ext uri="{FF2B5EF4-FFF2-40B4-BE49-F238E27FC236}">
                <a16:creationId xmlns:a16="http://schemas.microsoft.com/office/drawing/2014/main" id="{085B580F-AF2F-4EF7-BDE7-5E3AE73EBF70}"/>
              </a:ext>
            </a:extLst>
          </p:cNvPr>
          <p:cNvSpPr>
            <a:spLocks noGrp="1"/>
          </p:cNvSpPr>
          <p:nvPr>
            <p:ph idx="1"/>
          </p:nvPr>
        </p:nvSpPr>
        <p:spPr>
          <a:xfrm>
            <a:off x="931380" y="1526709"/>
            <a:ext cx="4372140" cy="2976561"/>
          </a:xfrm>
        </p:spPr>
        <p:txBody>
          <a:bodyPr/>
          <a:lstStyle/>
          <a:p>
            <a:r>
              <a:rPr lang="en-US" sz="1500" dirty="0"/>
              <a:t>Who doesn’t love to come in under budget?! </a:t>
            </a:r>
          </a:p>
          <a:p>
            <a:r>
              <a:rPr lang="en-US" sz="1500" dirty="0"/>
              <a:t>Trackable packages</a:t>
            </a:r>
          </a:p>
          <a:p>
            <a:r>
              <a:rPr lang="en-US" sz="1500" dirty="0"/>
              <a:t>Less than 100 gifts needed to be reshipped as a result of bad addresses, lost or stolen packages.</a:t>
            </a:r>
          </a:p>
        </p:txBody>
      </p:sp>
      <p:sp>
        <p:nvSpPr>
          <p:cNvPr id="4" name="Text Placeholder 3">
            <a:extLst>
              <a:ext uri="{FF2B5EF4-FFF2-40B4-BE49-F238E27FC236}">
                <a16:creationId xmlns:a16="http://schemas.microsoft.com/office/drawing/2014/main" id="{FD4A4880-1D9D-4B74-98C4-1E68EB803BDD}"/>
              </a:ext>
            </a:extLst>
          </p:cNvPr>
          <p:cNvSpPr>
            <a:spLocks noGrp="1"/>
          </p:cNvSpPr>
          <p:nvPr>
            <p:ph type="body" sz="quarter" idx="13"/>
          </p:nvPr>
        </p:nvSpPr>
        <p:spPr/>
        <p:txBody>
          <a:bodyPr/>
          <a:lstStyle/>
          <a:p>
            <a:r>
              <a:rPr lang="en-US" dirty="0"/>
              <a:t>Holiday Gift Mailer</a:t>
            </a:r>
          </a:p>
        </p:txBody>
      </p:sp>
      <p:sp>
        <p:nvSpPr>
          <p:cNvPr id="5" name="Slide Number Placeholder 4">
            <a:extLst>
              <a:ext uri="{FF2B5EF4-FFF2-40B4-BE49-F238E27FC236}">
                <a16:creationId xmlns:a16="http://schemas.microsoft.com/office/drawing/2014/main" id="{626505E7-D9F6-43D9-BBEE-5E6BEDBA6021}"/>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34</a:t>
            </a:fld>
            <a:endParaRPr lang="en-US" dirty="0"/>
          </a:p>
        </p:txBody>
      </p:sp>
      <p:pic>
        <p:nvPicPr>
          <p:cNvPr id="6" name="Picture 5">
            <a:extLst>
              <a:ext uri="{FF2B5EF4-FFF2-40B4-BE49-F238E27FC236}">
                <a16:creationId xmlns:a16="http://schemas.microsoft.com/office/drawing/2014/main" id="{62B2A70D-010C-4F17-B643-0964277FDB08}"/>
              </a:ext>
            </a:extLst>
          </p:cNvPr>
          <p:cNvPicPr>
            <a:picLocks noChangeAspect="1"/>
          </p:cNvPicPr>
          <p:nvPr/>
        </p:nvPicPr>
        <p:blipFill>
          <a:blip r:embed="rId3"/>
          <a:stretch>
            <a:fillRect/>
          </a:stretch>
        </p:blipFill>
        <p:spPr>
          <a:xfrm>
            <a:off x="5838049" y="1526709"/>
            <a:ext cx="2594057" cy="1645921"/>
          </a:xfrm>
          <a:prstGeom prst="rect">
            <a:avLst/>
          </a:prstGeom>
        </p:spPr>
      </p:pic>
    </p:spTree>
    <p:extLst>
      <p:ext uri="{BB962C8B-B14F-4D97-AF65-F5344CB8AC3E}">
        <p14:creationId xmlns:p14="http://schemas.microsoft.com/office/powerpoint/2010/main" val="1169328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259E-A37D-44A1-B582-1ACDB24B7F52}"/>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085B580F-AF2F-4EF7-BDE7-5E3AE73EBF70}"/>
              </a:ext>
            </a:extLst>
          </p:cNvPr>
          <p:cNvSpPr>
            <a:spLocks noGrp="1"/>
          </p:cNvSpPr>
          <p:nvPr>
            <p:ph idx="1"/>
          </p:nvPr>
        </p:nvSpPr>
        <p:spPr/>
        <p:txBody>
          <a:bodyPr/>
          <a:lstStyle/>
          <a:p>
            <a:r>
              <a:rPr lang="en-US" sz="1500" dirty="0"/>
              <a:t>Timing was everything on this project.</a:t>
            </a:r>
          </a:p>
          <a:p>
            <a:r>
              <a:rPr lang="en-US" sz="1500" dirty="0"/>
              <a:t>This entire idea started with a unique conversation between NM to O’Brien---</a:t>
            </a:r>
          </a:p>
          <a:p>
            <a:pPr lvl="1"/>
            <a:r>
              <a:rPr lang="en-US" sz="1500" dirty="0"/>
              <a:t>“Hey, you know we come to you with our projects that require special attention, so can you help us provide turkeys for all of our employees?” </a:t>
            </a:r>
          </a:p>
          <a:p>
            <a:r>
              <a:rPr lang="en-US" sz="1500" dirty="0"/>
              <a:t>We immediately thought, “We really don’t think we can put your logo on 30,000 turkeys?!”</a:t>
            </a:r>
            <a:endParaRPr lang="en-US" dirty="0"/>
          </a:p>
        </p:txBody>
      </p:sp>
      <p:sp>
        <p:nvSpPr>
          <p:cNvPr id="4" name="Text Placeholder 3">
            <a:extLst>
              <a:ext uri="{FF2B5EF4-FFF2-40B4-BE49-F238E27FC236}">
                <a16:creationId xmlns:a16="http://schemas.microsoft.com/office/drawing/2014/main" id="{FD4A4880-1D9D-4B74-98C4-1E68EB803BDD}"/>
              </a:ext>
            </a:extLst>
          </p:cNvPr>
          <p:cNvSpPr>
            <a:spLocks noGrp="1"/>
          </p:cNvSpPr>
          <p:nvPr>
            <p:ph type="body" sz="quarter" idx="13"/>
          </p:nvPr>
        </p:nvSpPr>
        <p:spPr/>
        <p:txBody>
          <a:bodyPr/>
          <a:lstStyle/>
          <a:p>
            <a:r>
              <a:rPr lang="en-US" dirty="0"/>
              <a:t>Holiday Gift Mailer</a:t>
            </a:r>
          </a:p>
        </p:txBody>
      </p:sp>
      <p:sp>
        <p:nvSpPr>
          <p:cNvPr id="5" name="Slide Number Placeholder 4">
            <a:extLst>
              <a:ext uri="{FF2B5EF4-FFF2-40B4-BE49-F238E27FC236}">
                <a16:creationId xmlns:a16="http://schemas.microsoft.com/office/drawing/2014/main" id="{626505E7-D9F6-43D9-BBEE-5E6BEDBA6021}"/>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35</a:t>
            </a:fld>
            <a:endParaRPr lang="en-US" dirty="0"/>
          </a:p>
        </p:txBody>
      </p:sp>
      <p:pic>
        <p:nvPicPr>
          <p:cNvPr id="8" name="Picture 7">
            <a:extLst>
              <a:ext uri="{FF2B5EF4-FFF2-40B4-BE49-F238E27FC236}">
                <a16:creationId xmlns:a16="http://schemas.microsoft.com/office/drawing/2014/main" id="{6CDE7CE2-1810-404A-8EB1-735F359647B5}"/>
              </a:ext>
            </a:extLst>
          </p:cNvPr>
          <p:cNvPicPr>
            <a:picLocks noChangeAspect="1"/>
          </p:cNvPicPr>
          <p:nvPr/>
        </p:nvPicPr>
        <p:blipFill>
          <a:blip r:embed="rId3"/>
          <a:stretch>
            <a:fillRect/>
          </a:stretch>
        </p:blipFill>
        <p:spPr>
          <a:xfrm>
            <a:off x="3416756" y="3014989"/>
            <a:ext cx="1344655" cy="1858278"/>
          </a:xfrm>
          <a:prstGeom prst="rect">
            <a:avLst/>
          </a:prstGeom>
        </p:spPr>
      </p:pic>
    </p:spTree>
    <p:extLst>
      <p:ext uri="{BB962C8B-B14F-4D97-AF65-F5344CB8AC3E}">
        <p14:creationId xmlns:p14="http://schemas.microsoft.com/office/powerpoint/2010/main" val="911292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259E-A37D-44A1-B582-1ACDB24B7F52}"/>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085B580F-AF2F-4EF7-BDE7-5E3AE73EBF70}"/>
              </a:ext>
            </a:extLst>
          </p:cNvPr>
          <p:cNvSpPr>
            <a:spLocks noGrp="1"/>
          </p:cNvSpPr>
          <p:nvPr>
            <p:ph idx="1"/>
          </p:nvPr>
        </p:nvSpPr>
        <p:spPr/>
        <p:txBody>
          <a:bodyPr/>
          <a:lstStyle/>
          <a:p>
            <a:r>
              <a:rPr lang="en-US" sz="1500" dirty="0"/>
              <a:t>Fraudulent certificates (not from this company or with NM information) on which stores had been burned the prior year. </a:t>
            </a:r>
          </a:p>
          <a:p>
            <a:pPr marL="0" indent="0">
              <a:buNone/>
            </a:pPr>
            <a:endParaRPr lang="en-US" sz="1500" dirty="0"/>
          </a:p>
          <a:p>
            <a:r>
              <a:rPr lang="en-US" sz="1500" dirty="0"/>
              <a:t>Handful of human error instances involved where stores attempted to reject them.</a:t>
            </a:r>
          </a:p>
          <a:p>
            <a:pPr lvl="1"/>
            <a:r>
              <a:rPr lang="en-US" sz="1500" dirty="0"/>
              <a:t>24-hour hotline number on the certificate for stores or recipients to call with any questions/concerns. </a:t>
            </a:r>
          </a:p>
          <a:p>
            <a:pPr lvl="1"/>
            <a:endParaRPr lang="en-US" sz="1500" dirty="0"/>
          </a:p>
        </p:txBody>
      </p:sp>
      <p:sp>
        <p:nvSpPr>
          <p:cNvPr id="4" name="Text Placeholder 3">
            <a:extLst>
              <a:ext uri="{FF2B5EF4-FFF2-40B4-BE49-F238E27FC236}">
                <a16:creationId xmlns:a16="http://schemas.microsoft.com/office/drawing/2014/main" id="{FD4A4880-1D9D-4B74-98C4-1E68EB803BDD}"/>
              </a:ext>
            </a:extLst>
          </p:cNvPr>
          <p:cNvSpPr>
            <a:spLocks noGrp="1"/>
          </p:cNvSpPr>
          <p:nvPr>
            <p:ph type="body" sz="quarter" idx="13"/>
          </p:nvPr>
        </p:nvSpPr>
        <p:spPr/>
        <p:txBody>
          <a:bodyPr/>
          <a:lstStyle/>
          <a:p>
            <a:r>
              <a:rPr lang="en-US" dirty="0"/>
              <a:t>Holiday Gift Mailer</a:t>
            </a:r>
          </a:p>
        </p:txBody>
      </p:sp>
      <p:sp>
        <p:nvSpPr>
          <p:cNvPr id="5" name="Slide Number Placeholder 4">
            <a:extLst>
              <a:ext uri="{FF2B5EF4-FFF2-40B4-BE49-F238E27FC236}">
                <a16:creationId xmlns:a16="http://schemas.microsoft.com/office/drawing/2014/main" id="{626505E7-D9F6-43D9-BBEE-5E6BEDBA6021}"/>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36</a:t>
            </a:fld>
            <a:endParaRPr lang="en-US" dirty="0"/>
          </a:p>
        </p:txBody>
      </p:sp>
    </p:spTree>
    <p:extLst>
      <p:ext uri="{BB962C8B-B14F-4D97-AF65-F5344CB8AC3E}">
        <p14:creationId xmlns:p14="http://schemas.microsoft.com/office/powerpoint/2010/main" val="36172362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259E-A37D-44A1-B582-1ACDB24B7F52}"/>
              </a:ext>
            </a:extLst>
          </p:cNvPr>
          <p:cNvSpPr>
            <a:spLocks noGrp="1"/>
          </p:cNvSpPr>
          <p:nvPr>
            <p:ph type="title"/>
          </p:nvPr>
        </p:nvSpPr>
        <p:spPr/>
        <p:txBody>
          <a:bodyPr/>
          <a:lstStyle/>
          <a:p>
            <a:r>
              <a:rPr lang="en-US" dirty="0"/>
              <a:t>Challenges</a:t>
            </a:r>
          </a:p>
        </p:txBody>
      </p:sp>
      <p:sp>
        <p:nvSpPr>
          <p:cNvPr id="3" name="Content Placeholder 2">
            <a:extLst>
              <a:ext uri="{FF2B5EF4-FFF2-40B4-BE49-F238E27FC236}">
                <a16:creationId xmlns:a16="http://schemas.microsoft.com/office/drawing/2014/main" id="{085B580F-AF2F-4EF7-BDE7-5E3AE73EBF70}"/>
              </a:ext>
            </a:extLst>
          </p:cNvPr>
          <p:cNvSpPr>
            <a:spLocks noGrp="1"/>
          </p:cNvSpPr>
          <p:nvPr>
            <p:ph idx="1"/>
          </p:nvPr>
        </p:nvSpPr>
        <p:spPr/>
        <p:txBody>
          <a:bodyPr/>
          <a:lstStyle/>
          <a:p>
            <a:r>
              <a:rPr lang="en-US" sz="1500" dirty="0"/>
              <a:t>Design… Love. That. Bow. </a:t>
            </a:r>
          </a:p>
          <a:p>
            <a:r>
              <a:rPr lang="en-US" sz="1500" dirty="0"/>
              <a:t>NM wanted to make sure that new hires during the months of November and December weren’t excluded from this gift.  </a:t>
            </a:r>
            <a:endParaRPr lang="en-US" dirty="0"/>
          </a:p>
        </p:txBody>
      </p:sp>
      <p:sp>
        <p:nvSpPr>
          <p:cNvPr id="4" name="Text Placeholder 3">
            <a:extLst>
              <a:ext uri="{FF2B5EF4-FFF2-40B4-BE49-F238E27FC236}">
                <a16:creationId xmlns:a16="http://schemas.microsoft.com/office/drawing/2014/main" id="{FD4A4880-1D9D-4B74-98C4-1E68EB803BDD}"/>
              </a:ext>
            </a:extLst>
          </p:cNvPr>
          <p:cNvSpPr>
            <a:spLocks noGrp="1"/>
          </p:cNvSpPr>
          <p:nvPr>
            <p:ph type="body" sz="quarter" idx="13"/>
          </p:nvPr>
        </p:nvSpPr>
        <p:spPr/>
        <p:txBody>
          <a:bodyPr/>
          <a:lstStyle/>
          <a:p>
            <a:r>
              <a:rPr lang="en-US" dirty="0"/>
              <a:t>Holiday Gift Mailer</a:t>
            </a:r>
          </a:p>
        </p:txBody>
      </p:sp>
      <p:sp>
        <p:nvSpPr>
          <p:cNvPr id="5" name="Slide Number Placeholder 4">
            <a:extLst>
              <a:ext uri="{FF2B5EF4-FFF2-40B4-BE49-F238E27FC236}">
                <a16:creationId xmlns:a16="http://schemas.microsoft.com/office/drawing/2014/main" id="{626505E7-D9F6-43D9-BBEE-5E6BEDBA6021}"/>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37</a:t>
            </a:fld>
            <a:endParaRPr lang="en-US" dirty="0"/>
          </a:p>
        </p:txBody>
      </p:sp>
      <p:pic>
        <p:nvPicPr>
          <p:cNvPr id="6" name="Picture 5">
            <a:extLst>
              <a:ext uri="{FF2B5EF4-FFF2-40B4-BE49-F238E27FC236}">
                <a16:creationId xmlns:a16="http://schemas.microsoft.com/office/drawing/2014/main" id="{5399E9ED-5A64-4A96-96E9-E2C5D595CB0D}"/>
              </a:ext>
            </a:extLst>
          </p:cNvPr>
          <p:cNvPicPr>
            <a:picLocks noChangeAspect="1"/>
          </p:cNvPicPr>
          <p:nvPr/>
        </p:nvPicPr>
        <p:blipFill>
          <a:blip r:embed="rId3"/>
          <a:stretch>
            <a:fillRect/>
          </a:stretch>
        </p:blipFill>
        <p:spPr>
          <a:xfrm>
            <a:off x="2626087" y="2284189"/>
            <a:ext cx="4888006" cy="26376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19158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3259E-A37D-44A1-B582-1ACDB24B7F52}"/>
              </a:ext>
            </a:extLst>
          </p:cNvPr>
          <p:cNvSpPr>
            <a:spLocks noGrp="1"/>
          </p:cNvSpPr>
          <p:nvPr>
            <p:ph type="title"/>
          </p:nvPr>
        </p:nvSpPr>
        <p:spPr/>
        <p:txBody>
          <a:bodyPr/>
          <a:lstStyle/>
          <a:p>
            <a:r>
              <a:rPr lang="en-US" dirty="0"/>
              <a:t>In Summary</a:t>
            </a:r>
          </a:p>
        </p:txBody>
      </p:sp>
      <p:sp>
        <p:nvSpPr>
          <p:cNvPr id="3" name="Content Placeholder 2">
            <a:extLst>
              <a:ext uri="{FF2B5EF4-FFF2-40B4-BE49-F238E27FC236}">
                <a16:creationId xmlns:a16="http://schemas.microsoft.com/office/drawing/2014/main" id="{085B580F-AF2F-4EF7-BDE7-5E3AE73EBF70}"/>
              </a:ext>
            </a:extLst>
          </p:cNvPr>
          <p:cNvSpPr>
            <a:spLocks noGrp="1"/>
          </p:cNvSpPr>
          <p:nvPr>
            <p:ph idx="1"/>
          </p:nvPr>
        </p:nvSpPr>
        <p:spPr/>
        <p:txBody>
          <a:bodyPr/>
          <a:lstStyle/>
          <a:p>
            <a:r>
              <a:rPr lang="en-US" dirty="0"/>
              <a:t>The feedback from the workforce was amazing!</a:t>
            </a:r>
          </a:p>
          <a:p>
            <a:r>
              <a:rPr lang="en-US" dirty="0"/>
              <a:t>Here is one example of employee feedback:</a:t>
            </a:r>
          </a:p>
          <a:p>
            <a:pPr lvl="1"/>
            <a:r>
              <a:rPr lang="en-US" dirty="0"/>
              <a:t>“I just received my NM gift in the mail – and it’s amazing. Beautifully packaged and branded and the message from Dean, along with the suggestion to donate to those in need was an incredibly warm gesture. Wonderful job to you and the team who made this happen! Makes me very proud to work for such an amazing organization. </a:t>
            </a:r>
          </a:p>
          <a:p>
            <a:r>
              <a:rPr lang="en-US" dirty="0"/>
              <a:t>Personally, I am proud to partner with O’Brien as they are also a wonderful organization.</a:t>
            </a:r>
          </a:p>
        </p:txBody>
      </p:sp>
      <p:sp>
        <p:nvSpPr>
          <p:cNvPr id="4" name="Text Placeholder 3">
            <a:extLst>
              <a:ext uri="{FF2B5EF4-FFF2-40B4-BE49-F238E27FC236}">
                <a16:creationId xmlns:a16="http://schemas.microsoft.com/office/drawing/2014/main" id="{FD4A4880-1D9D-4B74-98C4-1E68EB803BDD}"/>
              </a:ext>
            </a:extLst>
          </p:cNvPr>
          <p:cNvSpPr>
            <a:spLocks noGrp="1"/>
          </p:cNvSpPr>
          <p:nvPr>
            <p:ph type="body" sz="quarter" idx="13"/>
          </p:nvPr>
        </p:nvSpPr>
        <p:spPr/>
        <p:txBody>
          <a:bodyPr/>
          <a:lstStyle/>
          <a:p>
            <a:r>
              <a:rPr lang="en-US" dirty="0"/>
              <a:t>Holiday Gift Mailer</a:t>
            </a:r>
          </a:p>
        </p:txBody>
      </p:sp>
      <p:sp>
        <p:nvSpPr>
          <p:cNvPr id="5" name="Slide Number Placeholder 4">
            <a:extLst>
              <a:ext uri="{FF2B5EF4-FFF2-40B4-BE49-F238E27FC236}">
                <a16:creationId xmlns:a16="http://schemas.microsoft.com/office/drawing/2014/main" id="{626505E7-D9F6-43D9-BBEE-5E6BEDBA6021}"/>
              </a:ext>
            </a:extLst>
          </p:cNvPr>
          <p:cNvSpPr>
            <a:spLocks noGrp="1"/>
          </p:cNvSpPr>
          <p:nvPr>
            <p:ph type="sldNum" sz="quarter" idx="16"/>
          </p:nvPr>
        </p:nvSpPr>
        <p:spPr>
          <a:noFill/>
        </p:spPr>
        <p:txBody>
          <a:bodyPr/>
          <a:lstStyle/>
          <a:p>
            <a:fld id="{0D558541-60C9-42A2-8392-FF12533A6B7A}" type="slidenum">
              <a:rPr lang="en-US" smtClean="0"/>
              <a:pPr/>
              <a:t>38</a:t>
            </a:fld>
            <a:endParaRPr lang="en-US" dirty="0"/>
          </a:p>
        </p:txBody>
      </p:sp>
    </p:spTree>
    <p:extLst>
      <p:ext uri="{BB962C8B-B14F-4D97-AF65-F5344CB8AC3E}">
        <p14:creationId xmlns:p14="http://schemas.microsoft.com/office/powerpoint/2010/main" val="29599171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Questions?</a:t>
            </a:r>
          </a:p>
        </p:txBody>
      </p:sp>
      <p:sp>
        <p:nvSpPr>
          <p:cNvPr id="4" name="Subtitle 3"/>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847459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9367" y="488521"/>
            <a:ext cx="6747298" cy="515401"/>
          </a:xfrm>
        </p:spPr>
        <p:txBody>
          <a:bodyPr/>
          <a:lstStyle/>
          <a:p>
            <a:r>
              <a:rPr lang="en-US" dirty="0"/>
              <a:t>Today’s Presenters</a:t>
            </a:r>
          </a:p>
        </p:txBody>
      </p:sp>
      <p:sp>
        <p:nvSpPr>
          <p:cNvPr id="5" name="Subtitle 4"/>
          <p:cNvSpPr>
            <a:spLocks noGrp="1"/>
          </p:cNvSpPr>
          <p:nvPr>
            <p:ph type="subTitle" idx="1"/>
          </p:nvPr>
        </p:nvSpPr>
        <p:spPr>
          <a:xfrm>
            <a:off x="1769485" y="3404506"/>
            <a:ext cx="6725114" cy="685800"/>
          </a:xfrm>
        </p:spPr>
        <p:txBody>
          <a:bodyPr/>
          <a:lstStyle/>
          <a:p>
            <a:r>
              <a:rPr lang="en-US" sz="1600" dirty="0"/>
              <a:t>Stephanie Gregory				Keri O’Brien Soukup</a:t>
            </a:r>
          </a:p>
          <a:p>
            <a:r>
              <a:rPr lang="en-US" sz="1600" dirty="0"/>
              <a:t>Northwestern Medicine			O’Brien Corporation</a:t>
            </a:r>
          </a:p>
          <a:p>
            <a:r>
              <a:rPr lang="en-US" sz="1600" dirty="0"/>
              <a:t>Manager, HR Programs			Partner</a:t>
            </a:r>
          </a:p>
        </p:txBody>
      </p:sp>
      <p:pic>
        <p:nvPicPr>
          <p:cNvPr id="1026" name="E5014329-AA8E-4363-BBC6-917F55A794CE" descr="Image">
            <a:extLst>
              <a:ext uri="{FF2B5EF4-FFF2-40B4-BE49-F238E27FC236}">
                <a16:creationId xmlns:a16="http://schemas.microsoft.com/office/drawing/2014/main" id="{0C8E84FC-2D84-4FB2-8C78-89C1354A3C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930" y="1452797"/>
            <a:ext cx="1350852" cy="1863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EA017FF0-10DD-40D9-93E6-9EDCC3C83013}"/>
              </a:ext>
            </a:extLst>
          </p:cNvPr>
          <p:cNvPicPr>
            <a:picLocks noChangeAspect="1"/>
          </p:cNvPicPr>
          <p:nvPr/>
        </p:nvPicPr>
        <p:blipFill>
          <a:blip r:embed="rId4"/>
          <a:stretch>
            <a:fillRect/>
          </a:stretch>
        </p:blipFill>
        <p:spPr>
          <a:xfrm>
            <a:off x="5008159" y="1452796"/>
            <a:ext cx="1338265" cy="1863761"/>
          </a:xfrm>
          <a:prstGeom prst="rect">
            <a:avLst/>
          </a:prstGeom>
        </p:spPr>
      </p:pic>
    </p:spTree>
    <p:extLst>
      <p:ext uri="{BB962C8B-B14F-4D97-AF65-F5344CB8AC3E}">
        <p14:creationId xmlns:p14="http://schemas.microsoft.com/office/powerpoint/2010/main" val="511262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C53DA43-3CCE-4453-A995-16FCB1C00D9B}"/>
              </a:ext>
            </a:extLst>
          </p:cNvPr>
          <p:cNvSpPr>
            <a:spLocks noGrp="1"/>
          </p:cNvSpPr>
          <p:nvPr>
            <p:ph type="title"/>
          </p:nvPr>
        </p:nvSpPr>
        <p:spPr/>
        <p:txBody>
          <a:bodyPr/>
          <a:lstStyle/>
          <a:p>
            <a:r>
              <a:rPr lang="en-US" dirty="0"/>
              <a:t>In Conclusion</a:t>
            </a:r>
          </a:p>
        </p:txBody>
      </p:sp>
      <p:sp>
        <p:nvSpPr>
          <p:cNvPr id="8" name="Content Placeholder 7">
            <a:extLst>
              <a:ext uri="{FF2B5EF4-FFF2-40B4-BE49-F238E27FC236}">
                <a16:creationId xmlns:a16="http://schemas.microsoft.com/office/drawing/2014/main" id="{72C1B2FD-CCE1-4F35-8D04-B02775BFDEFA}"/>
              </a:ext>
            </a:extLst>
          </p:cNvPr>
          <p:cNvSpPr>
            <a:spLocks noGrp="1"/>
          </p:cNvSpPr>
          <p:nvPr>
            <p:ph idx="1"/>
          </p:nvPr>
        </p:nvSpPr>
        <p:spPr/>
        <p:txBody>
          <a:bodyPr/>
          <a:lstStyle/>
          <a:p>
            <a:pPr lvl="0"/>
            <a:r>
              <a:rPr lang="en-US" dirty="0"/>
              <a:t>Share your challenges with your promotional products vendor and better utilize their expertise, resources and ideas! </a:t>
            </a:r>
          </a:p>
          <a:p>
            <a:pPr lvl="0"/>
            <a:r>
              <a:rPr lang="en-US" dirty="0"/>
              <a:t>Create impactful, branded experiences and events in a scalable fashion to provide a consistent experience throughout all areas of the organization.</a:t>
            </a:r>
          </a:p>
          <a:p>
            <a:pPr lvl="0"/>
            <a:r>
              <a:rPr lang="en-US" dirty="0"/>
              <a:t>Drive key behaviors with employees through the utilization of rewards and recognition that touch every employee when possible.</a:t>
            </a:r>
          </a:p>
          <a:p>
            <a:endParaRPr lang="en-US" dirty="0"/>
          </a:p>
        </p:txBody>
      </p:sp>
      <p:sp>
        <p:nvSpPr>
          <p:cNvPr id="9" name="Text Placeholder 8">
            <a:extLst>
              <a:ext uri="{FF2B5EF4-FFF2-40B4-BE49-F238E27FC236}">
                <a16:creationId xmlns:a16="http://schemas.microsoft.com/office/drawing/2014/main" id="{99AB6732-36F4-411F-ACB7-9277B611192B}"/>
              </a:ext>
            </a:extLst>
          </p:cNvPr>
          <p:cNvSpPr>
            <a:spLocks noGrp="1"/>
          </p:cNvSpPr>
          <p:nvPr>
            <p:ph type="body" sz="quarter" idx="13"/>
          </p:nvPr>
        </p:nvSpPr>
        <p:spPr/>
        <p:txBody>
          <a:bodyPr/>
          <a:lstStyle/>
          <a:p>
            <a:endParaRPr lang="en-US" dirty="0"/>
          </a:p>
        </p:txBody>
      </p:sp>
      <p:sp>
        <p:nvSpPr>
          <p:cNvPr id="4" name="Slide Number Placeholder 3">
            <a:extLst>
              <a:ext uri="{FF2B5EF4-FFF2-40B4-BE49-F238E27FC236}">
                <a16:creationId xmlns:a16="http://schemas.microsoft.com/office/drawing/2014/main" id="{532FEDD0-AF05-4CD1-B7BF-9181E97B2512}"/>
              </a:ext>
            </a:extLst>
          </p:cNvPr>
          <p:cNvSpPr>
            <a:spLocks noGrp="1"/>
          </p:cNvSpPr>
          <p:nvPr>
            <p:ph type="sldNum" sz="quarter" idx="16"/>
          </p:nvPr>
        </p:nvSpPr>
        <p:spPr/>
        <p:txBody>
          <a:bodyPr/>
          <a:lstStyle/>
          <a:p>
            <a:fld id="{0D558541-60C9-42A2-8392-FF12533A6B7A}" type="slidenum">
              <a:rPr lang="en-US" smtClean="0">
                <a:solidFill>
                  <a:prstClr val="white"/>
                </a:solidFill>
              </a:rPr>
              <a:pPr/>
              <a:t>40</a:t>
            </a:fld>
            <a:endParaRPr lang="en-US">
              <a:solidFill>
                <a:prstClr val="white"/>
              </a:solidFill>
            </a:endParaRPr>
          </a:p>
        </p:txBody>
      </p:sp>
      <p:sp>
        <p:nvSpPr>
          <p:cNvPr id="2" name="Date Placeholder 1">
            <a:extLst>
              <a:ext uri="{FF2B5EF4-FFF2-40B4-BE49-F238E27FC236}">
                <a16:creationId xmlns:a16="http://schemas.microsoft.com/office/drawing/2014/main" id="{31D5193E-AA99-4533-AA3D-4D993F22E598}"/>
              </a:ext>
            </a:extLst>
          </p:cNvPr>
          <p:cNvSpPr>
            <a:spLocks noGrp="1"/>
          </p:cNvSpPr>
          <p:nvPr>
            <p:ph type="dt" sz="half" idx="4294967295"/>
          </p:nvPr>
        </p:nvSpPr>
        <p:spPr>
          <a:xfrm>
            <a:off x="7696200" y="4616450"/>
            <a:ext cx="1447800" cy="168275"/>
          </a:xfrm>
        </p:spPr>
        <p:txBody>
          <a:bodyPr/>
          <a:lstStyle/>
          <a:p>
            <a:fld id="{0A38EC05-E3EA-C649-9CE5-71E503F74839}" type="datetime1">
              <a:rPr lang="en-US" smtClean="0">
                <a:solidFill>
                  <a:prstClr val="white"/>
                </a:solidFill>
              </a:rPr>
              <a:t>10/24/19</a:t>
            </a:fld>
            <a:endParaRPr lang="en-US">
              <a:solidFill>
                <a:prstClr val="white"/>
              </a:solidFill>
            </a:endParaRPr>
          </a:p>
        </p:txBody>
      </p:sp>
      <p:sp>
        <p:nvSpPr>
          <p:cNvPr id="3" name="Footer Placeholder 2">
            <a:extLst>
              <a:ext uri="{FF2B5EF4-FFF2-40B4-BE49-F238E27FC236}">
                <a16:creationId xmlns:a16="http://schemas.microsoft.com/office/drawing/2014/main" id="{63C39480-0446-45F6-B261-437126E23BE5}"/>
              </a:ext>
            </a:extLst>
          </p:cNvPr>
          <p:cNvSpPr>
            <a:spLocks noGrp="1"/>
          </p:cNvSpPr>
          <p:nvPr>
            <p:ph type="ftr" sz="quarter" idx="4294967295"/>
          </p:nvPr>
        </p:nvSpPr>
        <p:spPr>
          <a:xfrm>
            <a:off x="3962400" y="4789488"/>
            <a:ext cx="5181600" cy="231775"/>
          </a:xfrm>
        </p:spPr>
        <p:txBody>
          <a:bodyPr/>
          <a:lstStyle/>
          <a:p>
            <a:r>
              <a:rPr lang="en-US">
                <a:solidFill>
                  <a:prstClr val="white"/>
                </a:solidFill>
              </a:rPr>
              <a:t>Presentation or Section Title</a:t>
            </a:r>
          </a:p>
        </p:txBody>
      </p:sp>
      <p:sp>
        <p:nvSpPr>
          <p:cNvPr id="10" name="Slide Number Placeholder 4">
            <a:extLst>
              <a:ext uri="{FF2B5EF4-FFF2-40B4-BE49-F238E27FC236}">
                <a16:creationId xmlns:a16="http://schemas.microsoft.com/office/drawing/2014/main" id="{D9DC024B-947A-4DB4-84D1-1A2EAE9C855F}"/>
              </a:ext>
            </a:extLst>
          </p:cNvPr>
          <p:cNvSpPr txBox="1">
            <a:spLocks/>
          </p:cNvSpPr>
          <p:nvPr/>
        </p:nvSpPr>
        <p:spPr>
          <a:xfrm>
            <a:off x="8458199" y="4933084"/>
            <a:ext cx="346745" cy="231266"/>
          </a:xfrm>
          <a:prstGeom prst="rect">
            <a:avLst/>
          </a:prstGeom>
          <a:noFill/>
        </p:spPr>
        <p:txBody>
          <a:bodyPr vert="horz" wrap="none" lIns="0" tIns="0" rIns="0" bIns="0" rtlCol="0" anchor="b"/>
          <a:lstStyle>
            <a:defPPr>
              <a:defRPr lang="en-US"/>
            </a:defPPr>
            <a:lvl1pPr marL="0" algn="r" defTabSz="457200" rtl="0" eaLnBrk="1" latinLnBrk="0" hangingPunct="1">
              <a:defRPr sz="1400" kern="1200">
                <a:solidFill>
                  <a:schemeClr val="accent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D558541-60C9-42A2-8392-FF12533A6B7A}" type="slidenum">
              <a:rPr lang="en-US" smtClean="0"/>
              <a:pPr/>
              <a:t>40</a:t>
            </a:fld>
            <a:endParaRPr lang="en-US" dirty="0"/>
          </a:p>
        </p:txBody>
      </p:sp>
    </p:spTree>
    <p:extLst>
      <p:ext uri="{BB962C8B-B14F-4D97-AF65-F5344CB8AC3E}">
        <p14:creationId xmlns:p14="http://schemas.microsoft.com/office/powerpoint/2010/main" val="23913821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19808180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E0FBF-60CA-4622-B543-6BC1C60CAE9A}"/>
              </a:ext>
            </a:extLst>
          </p:cNvPr>
          <p:cNvSpPr>
            <a:spLocks noGrp="1"/>
          </p:cNvSpPr>
          <p:nvPr>
            <p:ph type="title"/>
          </p:nvPr>
        </p:nvSpPr>
        <p:spPr/>
        <p:txBody>
          <a:bodyPr/>
          <a:lstStyle/>
          <a:p>
            <a:r>
              <a:rPr lang="en-US" dirty="0"/>
              <a:t>Northwestern Medicine &amp; O’Brien Corporation</a:t>
            </a:r>
          </a:p>
        </p:txBody>
      </p:sp>
      <p:sp>
        <p:nvSpPr>
          <p:cNvPr id="4" name="Text Placeholder 3">
            <a:extLst>
              <a:ext uri="{FF2B5EF4-FFF2-40B4-BE49-F238E27FC236}">
                <a16:creationId xmlns:a16="http://schemas.microsoft.com/office/drawing/2014/main" id="{4F52F578-3DC4-4190-8661-951699DFD1BD}"/>
              </a:ext>
            </a:extLst>
          </p:cNvPr>
          <p:cNvSpPr>
            <a:spLocks noGrp="1"/>
          </p:cNvSpPr>
          <p:nvPr>
            <p:ph type="body" sz="quarter" idx="13"/>
          </p:nvPr>
        </p:nvSpPr>
        <p:spPr/>
        <p:txBody>
          <a:bodyPr/>
          <a:lstStyle/>
          <a:p>
            <a:r>
              <a:rPr lang="en-US" dirty="0"/>
              <a:t>History of the Partnership</a:t>
            </a:r>
          </a:p>
        </p:txBody>
      </p:sp>
      <p:sp>
        <p:nvSpPr>
          <p:cNvPr id="7" name="Slide Number Placeholder 6">
            <a:extLst>
              <a:ext uri="{FF2B5EF4-FFF2-40B4-BE49-F238E27FC236}">
                <a16:creationId xmlns:a16="http://schemas.microsoft.com/office/drawing/2014/main" id="{FF41C0B2-8B6B-443F-B344-3D36FE76E4A7}"/>
              </a:ext>
            </a:extLst>
          </p:cNvPr>
          <p:cNvSpPr>
            <a:spLocks noGrp="1"/>
          </p:cNvSpPr>
          <p:nvPr>
            <p:ph type="sldNum" sz="quarter" idx="16"/>
          </p:nvPr>
        </p:nvSpPr>
        <p:spPr>
          <a:solidFill>
            <a:schemeClr val="tx1">
              <a:lumMod val="20000"/>
              <a:lumOff val="80000"/>
            </a:schemeClr>
          </a:solidFill>
        </p:spPr>
        <p:txBody>
          <a:bodyPr/>
          <a:lstStyle/>
          <a:p>
            <a:fld id="{0D558541-60C9-42A2-8392-FF12533A6B7A}" type="slidenum">
              <a:rPr lang="en-US" smtClean="0"/>
              <a:pPr/>
              <a:t>5</a:t>
            </a:fld>
            <a:endParaRPr lang="en-US" dirty="0"/>
          </a:p>
        </p:txBody>
      </p:sp>
      <p:graphicFrame>
        <p:nvGraphicFramePr>
          <p:cNvPr id="19" name="Content Placeholder 18">
            <a:extLst>
              <a:ext uri="{FF2B5EF4-FFF2-40B4-BE49-F238E27FC236}">
                <a16:creationId xmlns:a16="http://schemas.microsoft.com/office/drawing/2014/main" id="{A1CA250A-CE6D-4B5F-BAE0-712B9C761F0F}"/>
              </a:ext>
            </a:extLst>
          </p:cNvPr>
          <p:cNvGraphicFramePr>
            <a:graphicFrameLocks noGrp="1"/>
          </p:cNvGraphicFramePr>
          <p:nvPr>
            <p:ph idx="1"/>
            <p:extLst>
              <p:ext uri="{D42A27DB-BD31-4B8C-83A1-F6EECF244321}">
                <p14:modId xmlns:p14="http://schemas.microsoft.com/office/powerpoint/2010/main" val="2485522582"/>
              </p:ext>
            </p:extLst>
          </p:nvPr>
        </p:nvGraphicFramePr>
        <p:xfrm>
          <a:off x="931862" y="1244009"/>
          <a:ext cx="7113581" cy="3259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7628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8">
            <a:extLst>
              <a:ext uri="{FF2B5EF4-FFF2-40B4-BE49-F238E27FC236}">
                <a16:creationId xmlns:a16="http://schemas.microsoft.com/office/drawing/2014/main" id="{0EC866A7-6596-44F4-B5D6-AB3B5CC1ACB4}"/>
              </a:ext>
            </a:extLst>
          </p:cNvPr>
          <p:cNvPicPr>
            <a:picLocks noChangeAspect="1"/>
          </p:cNvPicPr>
          <p:nvPr/>
        </p:nvPicPr>
        <p:blipFill rotWithShape="1">
          <a:blip r:embed="rId3"/>
          <a:srcRect r="872"/>
          <a:stretch/>
        </p:blipFill>
        <p:spPr bwMode="gray">
          <a:xfrm>
            <a:off x="4310283" y="659670"/>
            <a:ext cx="4411686" cy="3744025"/>
          </a:xfrm>
          <a:prstGeom prst="rect">
            <a:avLst/>
          </a:prstGeom>
        </p:spPr>
      </p:pic>
      <p:sp>
        <p:nvSpPr>
          <p:cNvPr id="2" name="Title 1"/>
          <p:cNvSpPr>
            <a:spLocks noGrp="1"/>
          </p:cNvSpPr>
          <p:nvPr>
            <p:ph type="ctrTitle"/>
          </p:nvPr>
        </p:nvSpPr>
        <p:spPr/>
        <p:txBody>
          <a:bodyPr/>
          <a:lstStyle/>
          <a:p>
            <a:r>
              <a:rPr lang="en-US" dirty="0"/>
              <a:t>Case Study #1 </a:t>
            </a:r>
          </a:p>
        </p:txBody>
      </p:sp>
      <p:sp>
        <p:nvSpPr>
          <p:cNvPr id="5" name="Subtitle 4"/>
          <p:cNvSpPr>
            <a:spLocks noGrp="1"/>
          </p:cNvSpPr>
          <p:nvPr>
            <p:ph type="subTitle" idx="1"/>
          </p:nvPr>
        </p:nvSpPr>
        <p:spPr>
          <a:xfrm>
            <a:off x="1101192" y="2995265"/>
            <a:ext cx="6725114" cy="380981"/>
          </a:xfrm>
        </p:spPr>
        <p:txBody>
          <a:bodyPr/>
          <a:lstStyle/>
          <a:p>
            <a:r>
              <a:rPr lang="en-US" sz="2600" dirty="0"/>
              <a:t>Annual Milestone Years of Service </a:t>
            </a:r>
          </a:p>
          <a:p>
            <a:r>
              <a:rPr lang="en-US" sz="2600" dirty="0"/>
              <a:t>Celebration Dinner</a:t>
            </a:r>
          </a:p>
        </p:txBody>
      </p:sp>
    </p:spTree>
    <p:extLst>
      <p:ext uri="{BB962C8B-B14F-4D97-AF65-F5344CB8AC3E}">
        <p14:creationId xmlns:p14="http://schemas.microsoft.com/office/powerpoint/2010/main" val="2335147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ADE83-5645-4B2B-AB1F-FEB7C6B6A7C0}"/>
              </a:ext>
            </a:extLst>
          </p:cNvPr>
          <p:cNvSpPr>
            <a:spLocks noGrp="1"/>
          </p:cNvSpPr>
          <p:nvPr>
            <p:ph type="title"/>
          </p:nvPr>
        </p:nvSpPr>
        <p:spPr/>
        <p:txBody>
          <a:bodyPr/>
          <a:lstStyle/>
          <a:p>
            <a:r>
              <a:rPr lang="en-US" dirty="0"/>
              <a:t>Excursion and Evening at Navy Pier</a:t>
            </a:r>
          </a:p>
        </p:txBody>
      </p:sp>
      <p:sp>
        <p:nvSpPr>
          <p:cNvPr id="4" name="Text Placeholder 3">
            <a:extLst>
              <a:ext uri="{FF2B5EF4-FFF2-40B4-BE49-F238E27FC236}">
                <a16:creationId xmlns:a16="http://schemas.microsoft.com/office/drawing/2014/main" id="{6D589C17-A20C-4588-8DF8-2539E9CB3DB8}"/>
              </a:ext>
            </a:extLst>
          </p:cNvPr>
          <p:cNvSpPr>
            <a:spLocks noGrp="1"/>
          </p:cNvSpPr>
          <p:nvPr>
            <p:ph type="body" sz="quarter" idx="13"/>
          </p:nvPr>
        </p:nvSpPr>
        <p:spPr/>
        <p:txBody>
          <a:bodyPr/>
          <a:lstStyle/>
          <a:p>
            <a:r>
              <a:rPr lang="en-US" sz="1800" dirty="0"/>
              <a:t>Quarter Century Club</a:t>
            </a:r>
          </a:p>
        </p:txBody>
      </p:sp>
      <p:sp>
        <p:nvSpPr>
          <p:cNvPr id="7" name="Slide Number Placeholder 6">
            <a:extLst>
              <a:ext uri="{FF2B5EF4-FFF2-40B4-BE49-F238E27FC236}">
                <a16:creationId xmlns:a16="http://schemas.microsoft.com/office/drawing/2014/main" id="{2DA3D708-F4AF-48FC-AF88-8B29975FB154}"/>
              </a:ext>
            </a:extLst>
          </p:cNvPr>
          <p:cNvSpPr>
            <a:spLocks noGrp="1"/>
          </p:cNvSpPr>
          <p:nvPr>
            <p:ph type="sldNum" sz="quarter" idx="16"/>
          </p:nvPr>
        </p:nvSpPr>
        <p:spPr/>
        <p:txBody>
          <a:bodyPr/>
          <a:lstStyle/>
          <a:p>
            <a:fld id="{0D558541-60C9-42A2-8392-FF12533A6B7A}" type="slidenum">
              <a:rPr lang="en-US" smtClean="0"/>
              <a:pPr/>
              <a:t>7</a:t>
            </a:fld>
            <a:endParaRPr lang="en-US" dirty="0"/>
          </a:p>
        </p:txBody>
      </p:sp>
      <p:pic>
        <p:nvPicPr>
          <p:cNvPr id="5" name="Picture 4">
            <a:extLst>
              <a:ext uri="{FF2B5EF4-FFF2-40B4-BE49-F238E27FC236}">
                <a16:creationId xmlns:a16="http://schemas.microsoft.com/office/drawing/2014/main" id="{CD502CC3-14A3-45A5-9BD2-5DEB211CA44F}"/>
              </a:ext>
            </a:extLst>
          </p:cNvPr>
          <p:cNvPicPr>
            <a:picLocks noChangeAspect="1"/>
          </p:cNvPicPr>
          <p:nvPr/>
        </p:nvPicPr>
        <p:blipFill>
          <a:blip r:embed="rId3"/>
          <a:stretch>
            <a:fillRect/>
          </a:stretch>
        </p:blipFill>
        <p:spPr>
          <a:xfrm>
            <a:off x="4790233" y="1193409"/>
            <a:ext cx="2470440" cy="3258706"/>
          </a:xfrm>
          <a:prstGeom prst="rect">
            <a:avLst/>
          </a:prstGeom>
        </p:spPr>
      </p:pic>
      <p:sp>
        <p:nvSpPr>
          <p:cNvPr id="8" name="Content Placeholder 7">
            <a:extLst>
              <a:ext uri="{FF2B5EF4-FFF2-40B4-BE49-F238E27FC236}">
                <a16:creationId xmlns:a16="http://schemas.microsoft.com/office/drawing/2014/main" id="{4C26D81E-070B-4A5E-9468-B12A429C1066}"/>
              </a:ext>
            </a:extLst>
          </p:cNvPr>
          <p:cNvSpPr>
            <a:spLocks noGrp="1"/>
          </p:cNvSpPr>
          <p:nvPr>
            <p:ph idx="1"/>
          </p:nvPr>
        </p:nvSpPr>
        <p:spPr>
          <a:xfrm>
            <a:off x="1167973" y="1475554"/>
            <a:ext cx="2726220" cy="2976561"/>
          </a:xfrm>
          <a:ln w="50800" cmpd="dbl">
            <a:solidFill>
              <a:schemeClr val="tx2">
                <a:lumMod val="75000"/>
              </a:schemeClr>
            </a:solidFill>
          </a:ln>
        </p:spPr>
        <p:txBody>
          <a:bodyPr lIns="91440"/>
          <a:lstStyle/>
          <a:p>
            <a:endParaRPr lang="en-US" dirty="0"/>
          </a:p>
          <a:p>
            <a:r>
              <a:rPr lang="en-US" sz="1800" dirty="0"/>
              <a:t>Quarter Century Club</a:t>
            </a:r>
          </a:p>
          <a:p>
            <a:pPr lvl="1"/>
            <a:r>
              <a:rPr lang="en-US" sz="1600" dirty="0"/>
              <a:t>Employees with 25+ years of service</a:t>
            </a:r>
          </a:p>
          <a:p>
            <a:pPr lvl="1"/>
            <a:r>
              <a:rPr lang="en-US" sz="1600" dirty="0"/>
              <a:t>Recognize employees with 25, 30, 35, 40, 45, and 50-year milestones</a:t>
            </a:r>
          </a:p>
          <a:p>
            <a:pPr lvl="1"/>
            <a:r>
              <a:rPr lang="en-US" sz="1600" dirty="0"/>
              <a:t>Host annual dinner event</a:t>
            </a:r>
          </a:p>
        </p:txBody>
      </p:sp>
    </p:spTree>
    <p:extLst>
      <p:ext uri="{BB962C8B-B14F-4D97-AF65-F5344CB8AC3E}">
        <p14:creationId xmlns:p14="http://schemas.microsoft.com/office/powerpoint/2010/main" val="1708483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9AE72-063E-4DE7-9BA1-B1D827F68A50}"/>
              </a:ext>
            </a:extLst>
          </p:cNvPr>
          <p:cNvSpPr>
            <a:spLocks noGrp="1"/>
          </p:cNvSpPr>
          <p:nvPr>
            <p:ph type="title"/>
          </p:nvPr>
        </p:nvSpPr>
        <p:spPr/>
        <p:txBody>
          <a:bodyPr/>
          <a:lstStyle/>
          <a:p>
            <a:r>
              <a:rPr lang="en-US" dirty="0"/>
              <a:t>Celebration Event Goals</a:t>
            </a:r>
          </a:p>
        </p:txBody>
      </p:sp>
      <p:sp>
        <p:nvSpPr>
          <p:cNvPr id="3" name="Content Placeholder 2">
            <a:extLst>
              <a:ext uri="{FF2B5EF4-FFF2-40B4-BE49-F238E27FC236}">
                <a16:creationId xmlns:a16="http://schemas.microsoft.com/office/drawing/2014/main" id="{73F20977-AA12-43DC-B6CE-06DC80D48C7E}"/>
              </a:ext>
            </a:extLst>
          </p:cNvPr>
          <p:cNvSpPr>
            <a:spLocks noGrp="1"/>
          </p:cNvSpPr>
          <p:nvPr>
            <p:ph idx="1"/>
          </p:nvPr>
        </p:nvSpPr>
        <p:spPr>
          <a:xfrm>
            <a:off x="931380" y="1526709"/>
            <a:ext cx="3263350" cy="2976561"/>
          </a:xfrm>
        </p:spPr>
        <p:txBody>
          <a:bodyPr/>
          <a:lstStyle/>
          <a:p>
            <a:r>
              <a:rPr lang="en-US" sz="1400" dirty="0"/>
              <a:t>To create one unified event to recognize employees with 25+ years of service throughout the health system. </a:t>
            </a:r>
          </a:p>
          <a:p>
            <a:r>
              <a:rPr lang="en-US" sz="1400" dirty="0"/>
              <a:t>Traditionally three separate annual dinner events were hosted within each region of Northwestern Medicine.</a:t>
            </a:r>
          </a:p>
          <a:p>
            <a:r>
              <a:rPr lang="en-US" sz="1400" dirty="0"/>
              <a:t>Partner with O’Brien to carefully select custom branded items to fit the theme of “</a:t>
            </a:r>
            <a:r>
              <a:rPr lang="en-US" sz="1400" i="1" dirty="0"/>
              <a:t>an excursion and evening at Navy Pier</a:t>
            </a:r>
            <a:r>
              <a:rPr lang="en-US" sz="1400" dirty="0"/>
              <a:t>” for over 1,000 honorees, executives and volunteers to make the round-trip bus journey a memorable one.  </a:t>
            </a:r>
          </a:p>
          <a:p>
            <a:endParaRPr lang="en-US" sz="1400" dirty="0"/>
          </a:p>
          <a:p>
            <a:endParaRPr lang="en-US" dirty="0"/>
          </a:p>
        </p:txBody>
      </p:sp>
      <p:sp>
        <p:nvSpPr>
          <p:cNvPr id="4" name="Text Placeholder 3">
            <a:extLst>
              <a:ext uri="{FF2B5EF4-FFF2-40B4-BE49-F238E27FC236}">
                <a16:creationId xmlns:a16="http://schemas.microsoft.com/office/drawing/2014/main" id="{60349D77-519F-48A9-9D26-00A4DD435A92}"/>
              </a:ext>
            </a:extLst>
          </p:cNvPr>
          <p:cNvSpPr>
            <a:spLocks noGrp="1"/>
          </p:cNvSpPr>
          <p:nvPr>
            <p:ph type="body" sz="quarter" idx="13"/>
          </p:nvPr>
        </p:nvSpPr>
        <p:spPr/>
        <p:txBody>
          <a:bodyPr/>
          <a:lstStyle/>
          <a:p>
            <a:r>
              <a:rPr lang="en-US" dirty="0"/>
              <a:t>Quarter Century Club</a:t>
            </a:r>
          </a:p>
        </p:txBody>
      </p:sp>
      <p:sp>
        <p:nvSpPr>
          <p:cNvPr id="5" name="Slide Number Placeholder 4">
            <a:extLst>
              <a:ext uri="{FF2B5EF4-FFF2-40B4-BE49-F238E27FC236}">
                <a16:creationId xmlns:a16="http://schemas.microsoft.com/office/drawing/2014/main" id="{86A6D14A-879D-4D67-B584-61C9AB2BCA78}"/>
              </a:ext>
            </a:extLst>
          </p:cNvPr>
          <p:cNvSpPr>
            <a:spLocks noGrp="1"/>
          </p:cNvSpPr>
          <p:nvPr>
            <p:ph type="sldNum" sz="quarter" idx="16"/>
          </p:nvPr>
        </p:nvSpPr>
        <p:spPr/>
        <p:txBody>
          <a:bodyPr/>
          <a:lstStyle/>
          <a:p>
            <a:fld id="{0D558541-60C9-42A2-8392-FF12533A6B7A}" type="slidenum">
              <a:rPr lang="en-US" smtClean="0"/>
              <a:pPr/>
              <a:t>8</a:t>
            </a:fld>
            <a:endParaRPr lang="en-US" dirty="0"/>
          </a:p>
        </p:txBody>
      </p:sp>
      <p:pic>
        <p:nvPicPr>
          <p:cNvPr id="6" name="Picture 5">
            <a:extLst>
              <a:ext uri="{FF2B5EF4-FFF2-40B4-BE49-F238E27FC236}">
                <a16:creationId xmlns:a16="http://schemas.microsoft.com/office/drawing/2014/main" id="{ED01F6EA-675E-4E8C-A502-77D2A76A279D}"/>
              </a:ext>
            </a:extLst>
          </p:cNvPr>
          <p:cNvPicPr>
            <a:picLocks noChangeAspect="1"/>
          </p:cNvPicPr>
          <p:nvPr/>
        </p:nvPicPr>
        <p:blipFill rotWithShape="1">
          <a:blip r:embed="rId3"/>
          <a:srcRect l="44693" t="20169" r="18955" b="17733"/>
          <a:stretch/>
        </p:blipFill>
        <p:spPr>
          <a:xfrm>
            <a:off x="4965150" y="1419558"/>
            <a:ext cx="2968827" cy="2626829"/>
          </a:xfrm>
          <a:prstGeom prst="rect">
            <a:avLst/>
          </a:prstGeom>
        </p:spPr>
      </p:pic>
      <p:grpSp>
        <p:nvGrpSpPr>
          <p:cNvPr id="7" name="Group 6">
            <a:extLst>
              <a:ext uri="{FF2B5EF4-FFF2-40B4-BE49-F238E27FC236}">
                <a16:creationId xmlns:a16="http://schemas.microsoft.com/office/drawing/2014/main" id="{50430A77-E4D9-426D-B9FB-F4990806002C}"/>
              </a:ext>
            </a:extLst>
          </p:cNvPr>
          <p:cNvGrpSpPr/>
          <p:nvPr/>
        </p:nvGrpSpPr>
        <p:grpSpPr>
          <a:xfrm>
            <a:off x="6131135" y="1580617"/>
            <a:ext cx="214427" cy="181045"/>
            <a:chOff x="2995917" y="2861690"/>
            <a:chExt cx="160820" cy="135784"/>
          </a:xfrm>
        </p:grpSpPr>
        <p:sp>
          <p:nvSpPr>
            <p:cNvPr id="8" name="Rectangle 7">
              <a:extLst>
                <a:ext uri="{FF2B5EF4-FFF2-40B4-BE49-F238E27FC236}">
                  <a16:creationId xmlns:a16="http://schemas.microsoft.com/office/drawing/2014/main" id="{117A797F-C3A1-4533-9EB7-6394E7CF54F6}"/>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9" name="Picture 8">
              <a:extLst>
                <a:ext uri="{FF2B5EF4-FFF2-40B4-BE49-F238E27FC236}">
                  <a16:creationId xmlns:a16="http://schemas.microsoft.com/office/drawing/2014/main" id="{10C60952-1A9C-4546-8E11-D44274B322B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10" name="Group 9">
            <a:extLst>
              <a:ext uri="{FF2B5EF4-FFF2-40B4-BE49-F238E27FC236}">
                <a16:creationId xmlns:a16="http://schemas.microsoft.com/office/drawing/2014/main" id="{C0A94840-9719-48EB-83B9-68F7F99237DE}"/>
              </a:ext>
            </a:extLst>
          </p:cNvPr>
          <p:cNvGrpSpPr/>
          <p:nvPr/>
        </p:nvGrpSpPr>
        <p:grpSpPr>
          <a:xfrm>
            <a:off x="5804309" y="1761662"/>
            <a:ext cx="214427" cy="181045"/>
            <a:chOff x="2995917" y="2861690"/>
            <a:chExt cx="160820" cy="135784"/>
          </a:xfrm>
        </p:grpSpPr>
        <p:sp>
          <p:nvSpPr>
            <p:cNvPr id="11" name="Rectangle 10">
              <a:extLst>
                <a:ext uri="{FF2B5EF4-FFF2-40B4-BE49-F238E27FC236}">
                  <a16:creationId xmlns:a16="http://schemas.microsoft.com/office/drawing/2014/main" id="{168DB25D-B672-4891-80D0-6F6894DA36E4}"/>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2" name="Picture 11">
              <a:extLst>
                <a:ext uri="{FF2B5EF4-FFF2-40B4-BE49-F238E27FC236}">
                  <a16:creationId xmlns:a16="http://schemas.microsoft.com/office/drawing/2014/main" id="{1B37A70B-70AA-4E06-9F84-D4AEFC77F15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13" name="Group 12">
            <a:extLst>
              <a:ext uri="{FF2B5EF4-FFF2-40B4-BE49-F238E27FC236}">
                <a16:creationId xmlns:a16="http://schemas.microsoft.com/office/drawing/2014/main" id="{B93FF8BC-E063-435C-AF35-53472DD9249A}"/>
              </a:ext>
            </a:extLst>
          </p:cNvPr>
          <p:cNvGrpSpPr/>
          <p:nvPr/>
        </p:nvGrpSpPr>
        <p:grpSpPr>
          <a:xfrm>
            <a:off x="5927079" y="1955056"/>
            <a:ext cx="214427" cy="181045"/>
            <a:chOff x="2995917" y="2861690"/>
            <a:chExt cx="160820" cy="135784"/>
          </a:xfrm>
        </p:grpSpPr>
        <p:sp>
          <p:nvSpPr>
            <p:cNvPr id="14" name="Rectangle 13">
              <a:extLst>
                <a:ext uri="{FF2B5EF4-FFF2-40B4-BE49-F238E27FC236}">
                  <a16:creationId xmlns:a16="http://schemas.microsoft.com/office/drawing/2014/main" id="{B765D252-C5B3-47D8-8BC1-AF0044C0194A}"/>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5" name="Picture 14">
              <a:extLst>
                <a:ext uri="{FF2B5EF4-FFF2-40B4-BE49-F238E27FC236}">
                  <a16:creationId xmlns:a16="http://schemas.microsoft.com/office/drawing/2014/main" id="{3CECACE8-24D5-44F8-B7EE-01482735CE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16" name="Group 15">
            <a:extLst>
              <a:ext uri="{FF2B5EF4-FFF2-40B4-BE49-F238E27FC236}">
                <a16:creationId xmlns:a16="http://schemas.microsoft.com/office/drawing/2014/main" id="{A6BCC8E5-BB92-48DC-9B4D-DFA25DBED144}"/>
              </a:ext>
            </a:extLst>
          </p:cNvPr>
          <p:cNvGrpSpPr/>
          <p:nvPr/>
        </p:nvGrpSpPr>
        <p:grpSpPr>
          <a:xfrm>
            <a:off x="5152791" y="2642449"/>
            <a:ext cx="214427" cy="181045"/>
            <a:chOff x="2995917" y="2861690"/>
            <a:chExt cx="160820" cy="135784"/>
          </a:xfrm>
        </p:grpSpPr>
        <p:sp>
          <p:nvSpPr>
            <p:cNvPr id="17" name="Rectangle 16">
              <a:extLst>
                <a:ext uri="{FF2B5EF4-FFF2-40B4-BE49-F238E27FC236}">
                  <a16:creationId xmlns:a16="http://schemas.microsoft.com/office/drawing/2014/main" id="{A238C881-3B48-4E30-961B-96CF006E003F}"/>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Picture 17">
              <a:extLst>
                <a:ext uri="{FF2B5EF4-FFF2-40B4-BE49-F238E27FC236}">
                  <a16:creationId xmlns:a16="http://schemas.microsoft.com/office/drawing/2014/main" id="{8854DC55-421C-46FD-A052-D25357E07E8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19" name="Group 18">
            <a:extLst>
              <a:ext uri="{FF2B5EF4-FFF2-40B4-BE49-F238E27FC236}">
                <a16:creationId xmlns:a16="http://schemas.microsoft.com/office/drawing/2014/main" id="{ADFC9B09-5411-443E-A958-1BCF35CE45B1}"/>
              </a:ext>
            </a:extLst>
          </p:cNvPr>
          <p:cNvGrpSpPr/>
          <p:nvPr/>
        </p:nvGrpSpPr>
        <p:grpSpPr>
          <a:xfrm>
            <a:off x="5298370" y="3492545"/>
            <a:ext cx="214427" cy="181045"/>
            <a:chOff x="2995917" y="2861690"/>
            <a:chExt cx="160820" cy="135784"/>
          </a:xfrm>
        </p:grpSpPr>
        <p:sp>
          <p:nvSpPr>
            <p:cNvPr id="20" name="Rectangle 19">
              <a:extLst>
                <a:ext uri="{FF2B5EF4-FFF2-40B4-BE49-F238E27FC236}">
                  <a16:creationId xmlns:a16="http://schemas.microsoft.com/office/drawing/2014/main" id="{67858D90-1882-4D65-AC8A-D9C7796E446D}"/>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1" name="Picture 20">
              <a:extLst>
                <a:ext uri="{FF2B5EF4-FFF2-40B4-BE49-F238E27FC236}">
                  <a16:creationId xmlns:a16="http://schemas.microsoft.com/office/drawing/2014/main" id="{82FDE166-A21B-4974-8F18-38BD6A5EDF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22" name="Group 21">
            <a:extLst>
              <a:ext uri="{FF2B5EF4-FFF2-40B4-BE49-F238E27FC236}">
                <a16:creationId xmlns:a16="http://schemas.microsoft.com/office/drawing/2014/main" id="{77BE91E3-2EBC-4B06-BD9D-9B6729DF3FAB}"/>
              </a:ext>
            </a:extLst>
          </p:cNvPr>
          <p:cNvGrpSpPr/>
          <p:nvPr/>
        </p:nvGrpSpPr>
        <p:grpSpPr>
          <a:xfrm>
            <a:off x="5937450" y="2904024"/>
            <a:ext cx="214427" cy="181045"/>
            <a:chOff x="2995917" y="2861690"/>
            <a:chExt cx="160820" cy="135784"/>
          </a:xfrm>
        </p:grpSpPr>
        <p:sp>
          <p:nvSpPr>
            <p:cNvPr id="23" name="Rectangle 22">
              <a:extLst>
                <a:ext uri="{FF2B5EF4-FFF2-40B4-BE49-F238E27FC236}">
                  <a16:creationId xmlns:a16="http://schemas.microsoft.com/office/drawing/2014/main" id="{D6726062-BD50-4714-8D7F-7957537B2FD1}"/>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4" name="Picture 23">
              <a:extLst>
                <a:ext uri="{FF2B5EF4-FFF2-40B4-BE49-F238E27FC236}">
                  <a16:creationId xmlns:a16="http://schemas.microsoft.com/office/drawing/2014/main" id="{AA399293-4861-422C-B809-63ABD02E0B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25" name="Group 24">
            <a:extLst>
              <a:ext uri="{FF2B5EF4-FFF2-40B4-BE49-F238E27FC236}">
                <a16:creationId xmlns:a16="http://schemas.microsoft.com/office/drawing/2014/main" id="{37FD0BC8-9F91-4B5C-A5FF-6429518D8074}"/>
              </a:ext>
            </a:extLst>
          </p:cNvPr>
          <p:cNvGrpSpPr/>
          <p:nvPr/>
        </p:nvGrpSpPr>
        <p:grpSpPr>
          <a:xfrm>
            <a:off x="6345562" y="2924466"/>
            <a:ext cx="214427" cy="181045"/>
            <a:chOff x="2995917" y="2861690"/>
            <a:chExt cx="160820" cy="135784"/>
          </a:xfrm>
        </p:grpSpPr>
        <p:sp>
          <p:nvSpPr>
            <p:cNvPr id="26" name="Rectangle 25">
              <a:extLst>
                <a:ext uri="{FF2B5EF4-FFF2-40B4-BE49-F238E27FC236}">
                  <a16:creationId xmlns:a16="http://schemas.microsoft.com/office/drawing/2014/main" id="{FE475125-842E-47E2-B3D7-223BBBEB32D7}"/>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27" name="Picture 26">
              <a:extLst>
                <a:ext uri="{FF2B5EF4-FFF2-40B4-BE49-F238E27FC236}">
                  <a16:creationId xmlns:a16="http://schemas.microsoft.com/office/drawing/2014/main" id="{65A067CA-1BF4-40CF-8529-484C738288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28" name="Group 27">
            <a:extLst>
              <a:ext uri="{FF2B5EF4-FFF2-40B4-BE49-F238E27FC236}">
                <a16:creationId xmlns:a16="http://schemas.microsoft.com/office/drawing/2014/main" id="{2446D9B3-DEAC-4510-BF65-9B642DBE0156}"/>
              </a:ext>
            </a:extLst>
          </p:cNvPr>
          <p:cNvGrpSpPr/>
          <p:nvPr/>
        </p:nvGrpSpPr>
        <p:grpSpPr>
          <a:xfrm>
            <a:off x="6452775" y="3066599"/>
            <a:ext cx="214427" cy="181045"/>
            <a:chOff x="2995917" y="2861690"/>
            <a:chExt cx="160820" cy="135784"/>
          </a:xfrm>
        </p:grpSpPr>
        <p:sp>
          <p:nvSpPr>
            <p:cNvPr id="29" name="Rectangle 28">
              <a:extLst>
                <a:ext uri="{FF2B5EF4-FFF2-40B4-BE49-F238E27FC236}">
                  <a16:creationId xmlns:a16="http://schemas.microsoft.com/office/drawing/2014/main" id="{2310405B-71F2-4FC5-A338-9B0FA72937E2}"/>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0" name="Picture 29">
              <a:extLst>
                <a:ext uri="{FF2B5EF4-FFF2-40B4-BE49-F238E27FC236}">
                  <a16:creationId xmlns:a16="http://schemas.microsoft.com/office/drawing/2014/main" id="{C85F2B14-B136-49DA-BDFA-3606E53675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31" name="Group 30">
            <a:extLst>
              <a:ext uri="{FF2B5EF4-FFF2-40B4-BE49-F238E27FC236}">
                <a16:creationId xmlns:a16="http://schemas.microsoft.com/office/drawing/2014/main" id="{A74FCE80-ED7E-4759-9D6C-2613E80CA8AD}"/>
              </a:ext>
            </a:extLst>
          </p:cNvPr>
          <p:cNvGrpSpPr/>
          <p:nvPr/>
        </p:nvGrpSpPr>
        <p:grpSpPr>
          <a:xfrm>
            <a:off x="7639502" y="2846292"/>
            <a:ext cx="214427" cy="181045"/>
            <a:chOff x="2995917" y="2861690"/>
            <a:chExt cx="160820" cy="135784"/>
          </a:xfrm>
        </p:grpSpPr>
        <p:sp>
          <p:nvSpPr>
            <p:cNvPr id="32" name="Rectangle 31">
              <a:extLst>
                <a:ext uri="{FF2B5EF4-FFF2-40B4-BE49-F238E27FC236}">
                  <a16:creationId xmlns:a16="http://schemas.microsoft.com/office/drawing/2014/main" id="{4B957ABB-2329-4834-8D33-46753BD9C1BC}"/>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3" name="Picture 32">
              <a:extLst>
                <a:ext uri="{FF2B5EF4-FFF2-40B4-BE49-F238E27FC236}">
                  <a16:creationId xmlns:a16="http://schemas.microsoft.com/office/drawing/2014/main" id="{610BBC6A-EB7D-4EE2-BC57-58D715097D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34" name="Group 33">
            <a:extLst>
              <a:ext uri="{FF2B5EF4-FFF2-40B4-BE49-F238E27FC236}">
                <a16:creationId xmlns:a16="http://schemas.microsoft.com/office/drawing/2014/main" id="{307D8D84-F397-4944-BD20-E029F7BB4E03}"/>
              </a:ext>
            </a:extLst>
          </p:cNvPr>
          <p:cNvGrpSpPr/>
          <p:nvPr/>
        </p:nvGrpSpPr>
        <p:grpSpPr>
          <a:xfrm>
            <a:off x="7012637" y="1833714"/>
            <a:ext cx="214427" cy="181045"/>
            <a:chOff x="2995917" y="2861690"/>
            <a:chExt cx="160820" cy="135784"/>
          </a:xfrm>
        </p:grpSpPr>
        <p:sp>
          <p:nvSpPr>
            <p:cNvPr id="35" name="Rectangle 34">
              <a:extLst>
                <a:ext uri="{FF2B5EF4-FFF2-40B4-BE49-F238E27FC236}">
                  <a16:creationId xmlns:a16="http://schemas.microsoft.com/office/drawing/2014/main" id="{DC3F211C-8B11-4AF5-906D-7C12A911CA54}"/>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6" name="Picture 35">
              <a:extLst>
                <a:ext uri="{FF2B5EF4-FFF2-40B4-BE49-F238E27FC236}">
                  <a16:creationId xmlns:a16="http://schemas.microsoft.com/office/drawing/2014/main" id="{F2A54450-0DAA-438B-9E7F-F13E89BCC8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37" name="Group 36">
            <a:extLst>
              <a:ext uri="{FF2B5EF4-FFF2-40B4-BE49-F238E27FC236}">
                <a16:creationId xmlns:a16="http://schemas.microsoft.com/office/drawing/2014/main" id="{8BC93441-C200-4308-8F35-58E1D678E0CA}"/>
              </a:ext>
            </a:extLst>
          </p:cNvPr>
          <p:cNvGrpSpPr/>
          <p:nvPr/>
        </p:nvGrpSpPr>
        <p:grpSpPr>
          <a:xfrm>
            <a:off x="7032556" y="1633657"/>
            <a:ext cx="214427" cy="181045"/>
            <a:chOff x="2995917" y="2861690"/>
            <a:chExt cx="160820" cy="135784"/>
          </a:xfrm>
        </p:grpSpPr>
        <p:sp>
          <p:nvSpPr>
            <p:cNvPr id="38" name="Rectangle 37">
              <a:extLst>
                <a:ext uri="{FF2B5EF4-FFF2-40B4-BE49-F238E27FC236}">
                  <a16:creationId xmlns:a16="http://schemas.microsoft.com/office/drawing/2014/main" id="{76E421E1-01AF-494C-8BF0-29E1EE35557C}"/>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9" name="Picture 38">
              <a:extLst>
                <a:ext uri="{FF2B5EF4-FFF2-40B4-BE49-F238E27FC236}">
                  <a16:creationId xmlns:a16="http://schemas.microsoft.com/office/drawing/2014/main" id="{E95EDE1B-3ECA-4987-87F8-0184058C1D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grpSp>
        <p:nvGrpSpPr>
          <p:cNvPr id="40" name="Group 39">
            <a:extLst>
              <a:ext uri="{FF2B5EF4-FFF2-40B4-BE49-F238E27FC236}">
                <a16:creationId xmlns:a16="http://schemas.microsoft.com/office/drawing/2014/main" id="{E2E2F607-CB89-4EA4-A68F-C5D62D9F1C85}"/>
              </a:ext>
            </a:extLst>
          </p:cNvPr>
          <p:cNvGrpSpPr/>
          <p:nvPr/>
        </p:nvGrpSpPr>
        <p:grpSpPr>
          <a:xfrm>
            <a:off x="4965150" y="4199867"/>
            <a:ext cx="214427" cy="181045"/>
            <a:chOff x="2995917" y="2861690"/>
            <a:chExt cx="160820" cy="135784"/>
          </a:xfrm>
        </p:grpSpPr>
        <p:sp>
          <p:nvSpPr>
            <p:cNvPr id="41" name="Rectangle 40">
              <a:extLst>
                <a:ext uri="{FF2B5EF4-FFF2-40B4-BE49-F238E27FC236}">
                  <a16:creationId xmlns:a16="http://schemas.microsoft.com/office/drawing/2014/main" id="{03278EE6-3797-4836-9482-21651F894C4C}"/>
                </a:ext>
              </a:extLst>
            </p:cNvPr>
            <p:cNvSpPr/>
            <p:nvPr/>
          </p:nvSpPr>
          <p:spPr>
            <a:xfrm>
              <a:off x="2995917" y="2861690"/>
              <a:ext cx="160820" cy="135784"/>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42" name="Picture 41">
              <a:extLst>
                <a:ext uri="{FF2B5EF4-FFF2-40B4-BE49-F238E27FC236}">
                  <a16:creationId xmlns:a16="http://schemas.microsoft.com/office/drawing/2014/main" id="{1D03D5A4-4207-47B3-A4A8-19B956883C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67"/>
            <a:stretch/>
          </p:blipFill>
          <p:spPr>
            <a:xfrm>
              <a:off x="3003695" y="2870952"/>
              <a:ext cx="145264" cy="112670"/>
            </a:xfrm>
            <a:prstGeom prst="rect">
              <a:avLst/>
            </a:prstGeom>
            <a:ln w="12700">
              <a:noFill/>
            </a:ln>
          </p:spPr>
        </p:pic>
      </p:grpSp>
      <p:sp>
        <p:nvSpPr>
          <p:cNvPr id="43" name="TextBox 42">
            <a:extLst>
              <a:ext uri="{FF2B5EF4-FFF2-40B4-BE49-F238E27FC236}">
                <a16:creationId xmlns:a16="http://schemas.microsoft.com/office/drawing/2014/main" id="{0C7BEAEA-5256-47D5-BD2E-0981D72A2B09}"/>
              </a:ext>
            </a:extLst>
          </p:cNvPr>
          <p:cNvSpPr txBox="1"/>
          <p:nvPr/>
        </p:nvSpPr>
        <p:spPr>
          <a:xfrm>
            <a:off x="5121013" y="4143712"/>
            <a:ext cx="3907888" cy="461665"/>
          </a:xfrm>
          <a:prstGeom prst="rect">
            <a:avLst/>
          </a:prstGeom>
          <a:noFill/>
        </p:spPr>
        <p:txBody>
          <a:bodyPr wrap="square" rtlCol="0">
            <a:spAutoFit/>
          </a:bodyPr>
          <a:lstStyle/>
          <a:p>
            <a:r>
              <a:rPr lang="en-US" sz="1200" dirty="0"/>
              <a:t>= Northwestern Medicine Hospital Locations</a:t>
            </a:r>
          </a:p>
          <a:p>
            <a:r>
              <a:rPr lang="en-US" sz="1200" dirty="0"/>
              <a:t>   </a:t>
            </a:r>
            <a:r>
              <a:rPr lang="en-US" sz="1100" dirty="0"/>
              <a:t>Note: Does not include the over 120+ outpatient locations</a:t>
            </a:r>
          </a:p>
        </p:txBody>
      </p:sp>
      <p:sp>
        <p:nvSpPr>
          <p:cNvPr id="44" name="Oval 43">
            <a:extLst>
              <a:ext uri="{FF2B5EF4-FFF2-40B4-BE49-F238E27FC236}">
                <a16:creationId xmlns:a16="http://schemas.microsoft.com/office/drawing/2014/main" id="{F97AC200-B84D-400A-ABDD-A2D96895F599}"/>
              </a:ext>
            </a:extLst>
          </p:cNvPr>
          <p:cNvSpPr/>
          <p:nvPr/>
        </p:nvSpPr>
        <p:spPr>
          <a:xfrm>
            <a:off x="6771866" y="1526709"/>
            <a:ext cx="688231" cy="657865"/>
          </a:xfrm>
          <a:prstGeom prst="ellipse">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093AC5D-DA2F-4D30-8D20-D228E020F267}"/>
              </a:ext>
            </a:extLst>
          </p:cNvPr>
          <p:cNvSpPr/>
          <p:nvPr/>
        </p:nvSpPr>
        <p:spPr>
          <a:xfrm>
            <a:off x="4975521" y="2329495"/>
            <a:ext cx="1702052" cy="1589752"/>
          </a:xfrm>
          <a:prstGeom prst="ellipse">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4DA31AEA-A090-44D7-BBD4-1D46B43CB8DC}"/>
              </a:ext>
            </a:extLst>
          </p:cNvPr>
          <p:cNvSpPr/>
          <p:nvPr/>
        </p:nvSpPr>
        <p:spPr>
          <a:xfrm>
            <a:off x="7382595" y="2654798"/>
            <a:ext cx="688231" cy="657865"/>
          </a:xfrm>
          <a:prstGeom prst="ellipse">
            <a:avLst/>
          </a:prstGeom>
          <a:gradFill>
            <a:gsLst>
              <a:gs pos="0">
                <a:schemeClr val="accent1">
                  <a:tint val="100000"/>
                  <a:shade val="100000"/>
                  <a:satMod val="130000"/>
                  <a:alpha val="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9" name="Picture 48" descr="Related image">
            <a:hlinkClick r:id="rId5" tgtFrame="&quot;_blank&quot;"/>
            <a:extLst>
              <a:ext uri="{FF2B5EF4-FFF2-40B4-BE49-F238E27FC236}">
                <a16:creationId xmlns:a16="http://schemas.microsoft.com/office/drawing/2014/main" id="{43B2DF80-1CFA-436D-B93E-CE9EF0B11E5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050909" y="2123548"/>
            <a:ext cx="650875" cy="334010"/>
          </a:xfrm>
          <a:prstGeom prst="rect">
            <a:avLst/>
          </a:prstGeom>
          <a:noFill/>
          <a:ln>
            <a:noFill/>
          </a:ln>
        </p:spPr>
      </p:pic>
      <p:pic>
        <p:nvPicPr>
          <p:cNvPr id="50" name="Picture 49" descr="Related image">
            <a:hlinkClick r:id="rId5" tgtFrame="&quot;_blank&quot;"/>
            <a:extLst>
              <a:ext uri="{FF2B5EF4-FFF2-40B4-BE49-F238E27FC236}">
                <a16:creationId xmlns:a16="http://schemas.microsoft.com/office/drawing/2014/main" id="{5CB23EE5-225F-4BC7-BD06-8F9AE1DB0F9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4835428" y="2993417"/>
            <a:ext cx="650875" cy="334010"/>
          </a:xfrm>
          <a:prstGeom prst="rect">
            <a:avLst/>
          </a:prstGeom>
          <a:noFill/>
          <a:ln>
            <a:noFill/>
          </a:ln>
        </p:spPr>
      </p:pic>
      <p:pic>
        <p:nvPicPr>
          <p:cNvPr id="51" name="Picture 50" descr="Related image">
            <a:hlinkClick r:id="rId5" tgtFrame="&quot;_blank&quot;"/>
            <a:extLst>
              <a:ext uri="{FF2B5EF4-FFF2-40B4-BE49-F238E27FC236}">
                <a16:creationId xmlns:a16="http://schemas.microsoft.com/office/drawing/2014/main" id="{C563BE9D-42CB-4D3E-B8CE-039D31ACB6E0}"/>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207449" y="3306824"/>
            <a:ext cx="650875" cy="334010"/>
          </a:xfrm>
          <a:prstGeom prst="rect">
            <a:avLst/>
          </a:prstGeom>
          <a:noFill/>
          <a:ln>
            <a:noFill/>
          </a:ln>
        </p:spPr>
      </p:pic>
      <p:pic>
        <p:nvPicPr>
          <p:cNvPr id="52" name="Picture 51" descr="Related image">
            <a:hlinkClick r:id="rId5" tgtFrame="&quot;_blank&quot;"/>
            <a:extLst>
              <a:ext uri="{FF2B5EF4-FFF2-40B4-BE49-F238E27FC236}">
                <a16:creationId xmlns:a16="http://schemas.microsoft.com/office/drawing/2014/main" id="{D34BDC8D-6AF8-41D2-B233-2D971C8FA0F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373477" y="3194321"/>
            <a:ext cx="650875" cy="334010"/>
          </a:xfrm>
          <a:prstGeom prst="rect">
            <a:avLst/>
          </a:prstGeom>
          <a:noFill/>
          <a:ln>
            <a:noFill/>
          </a:ln>
        </p:spPr>
      </p:pic>
      <p:pic>
        <p:nvPicPr>
          <p:cNvPr id="53" name="Picture 52">
            <a:extLst>
              <a:ext uri="{FF2B5EF4-FFF2-40B4-BE49-F238E27FC236}">
                <a16:creationId xmlns:a16="http://schemas.microsoft.com/office/drawing/2014/main" id="{28BC9153-095A-4217-AD82-133479B212E5}"/>
              </a:ext>
            </a:extLst>
          </p:cNvPr>
          <p:cNvPicPr/>
          <p:nvPr/>
        </p:nvPicPr>
        <p:blipFill rotWithShape="1">
          <a:blip r:embed="rId7"/>
          <a:srcRect l="5516" b="10390"/>
          <a:stretch/>
        </p:blipFill>
        <p:spPr bwMode="auto">
          <a:xfrm>
            <a:off x="7987427" y="3000181"/>
            <a:ext cx="574751" cy="55722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7462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xit" presetSubtype="0" fill="hold" grpId="0" nodeType="clickEffect">
                                  <p:stCondLst>
                                    <p:cond delay="0"/>
                                  </p:stCondLst>
                                  <p:childTnLst>
                                    <p:animEffect transition="out" filter="dissolve">
                                      <p:cBhvr>
                                        <p:cTn id="18" dur="500"/>
                                        <p:tgtEl>
                                          <p:spTgt spid="44"/>
                                        </p:tgtEl>
                                      </p:cBhvr>
                                    </p:animEffect>
                                    <p:set>
                                      <p:cBhvr>
                                        <p:cTn id="19" dur="1" fill="hold">
                                          <p:stCondLst>
                                            <p:cond delay="499"/>
                                          </p:stCondLst>
                                        </p:cTn>
                                        <p:tgtEl>
                                          <p:spTgt spid="4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xit" presetSubtype="0" fill="hold" grpId="0" nodeType="clickEffect">
                                  <p:stCondLst>
                                    <p:cond delay="0"/>
                                  </p:stCondLst>
                                  <p:childTnLst>
                                    <p:animEffect transition="out" filter="dissolve">
                                      <p:cBhvr>
                                        <p:cTn id="23" dur="500"/>
                                        <p:tgtEl>
                                          <p:spTgt spid="48"/>
                                        </p:tgtEl>
                                      </p:cBhvr>
                                    </p:animEffect>
                                    <p:set>
                                      <p:cBhvr>
                                        <p:cTn id="24" dur="1" fill="hold">
                                          <p:stCondLst>
                                            <p:cond delay="499"/>
                                          </p:stCondLst>
                                        </p:cTn>
                                        <p:tgtEl>
                                          <p:spTgt spid="4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0" nodeType="clickEffect">
                                  <p:stCondLst>
                                    <p:cond delay="0"/>
                                  </p:stCondLst>
                                  <p:childTnLst>
                                    <p:animEffect transition="out" filter="dissolve">
                                      <p:cBhvr>
                                        <p:cTn id="28" dur="500"/>
                                        <p:tgtEl>
                                          <p:spTgt spid="46"/>
                                        </p:tgtEl>
                                      </p:cBhvr>
                                    </p:animEffect>
                                    <p:set>
                                      <p:cBhvr>
                                        <p:cTn id="29" dur="1" fill="hold">
                                          <p:stCondLst>
                                            <p:cond delay="499"/>
                                          </p:stCondLst>
                                        </p:cTn>
                                        <p:tgtEl>
                                          <p:spTgt spid="46"/>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4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1" presetClass="entr" presetSubtype="1" fill="hold" nodeType="click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wheel(1)">
                                      <p:cBhvr>
                                        <p:cTn id="50"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4" grpId="1" animBg="1"/>
      <p:bldP spid="46" grpId="0" animBg="1"/>
      <p:bldP spid="46" grpId="1" animBg="1"/>
      <p:bldP spid="48" grpId="0" animBg="1"/>
      <p:bldP spid="4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39A0E57-FED6-4AC0-BD34-8E880C6FAC36}"/>
              </a:ext>
            </a:extLst>
          </p:cNvPr>
          <p:cNvPicPr>
            <a:picLocks noChangeAspect="1"/>
          </p:cNvPicPr>
          <p:nvPr/>
        </p:nvPicPr>
        <p:blipFill>
          <a:blip r:embed="rId3"/>
          <a:stretch>
            <a:fillRect/>
          </a:stretch>
        </p:blipFill>
        <p:spPr>
          <a:xfrm rot="5400000">
            <a:off x="1031094" y="1956188"/>
            <a:ext cx="1733372" cy="233393"/>
          </a:xfrm>
          <a:prstGeom prst="rect">
            <a:avLst/>
          </a:prstGeom>
        </p:spPr>
      </p:pic>
      <p:pic>
        <p:nvPicPr>
          <p:cNvPr id="14" name="Picture 13">
            <a:extLst>
              <a:ext uri="{FF2B5EF4-FFF2-40B4-BE49-F238E27FC236}">
                <a16:creationId xmlns:a16="http://schemas.microsoft.com/office/drawing/2014/main" id="{282C1534-F2A6-455C-9CAA-8553D301A3A4}"/>
              </a:ext>
            </a:extLst>
          </p:cNvPr>
          <p:cNvPicPr>
            <a:picLocks noChangeAspect="1"/>
          </p:cNvPicPr>
          <p:nvPr/>
        </p:nvPicPr>
        <p:blipFill>
          <a:blip r:embed="rId4"/>
          <a:stretch>
            <a:fillRect/>
          </a:stretch>
        </p:blipFill>
        <p:spPr>
          <a:xfrm rot="5400000">
            <a:off x="7577521" y="1943882"/>
            <a:ext cx="1697214" cy="204648"/>
          </a:xfrm>
          <a:prstGeom prst="rect">
            <a:avLst/>
          </a:prstGeom>
        </p:spPr>
      </p:pic>
      <p:sp>
        <p:nvSpPr>
          <p:cNvPr id="2" name="Title 1">
            <a:extLst>
              <a:ext uri="{FF2B5EF4-FFF2-40B4-BE49-F238E27FC236}">
                <a16:creationId xmlns:a16="http://schemas.microsoft.com/office/drawing/2014/main" id="{64956F90-F7E3-483F-8D51-B43A4CBCC204}"/>
              </a:ext>
            </a:extLst>
          </p:cNvPr>
          <p:cNvSpPr>
            <a:spLocks noGrp="1"/>
          </p:cNvSpPr>
          <p:nvPr>
            <p:ph type="title"/>
          </p:nvPr>
        </p:nvSpPr>
        <p:spPr/>
        <p:txBody>
          <a:bodyPr/>
          <a:lstStyle/>
          <a:p>
            <a:r>
              <a:rPr lang="en-US" dirty="0"/>
              <a:t>Action Items</a:t>
            </a:r>
          </a:p>
        </p:txBody>
      </p:sp>
      <p:sp>
        <p:nvSpPr>
          <p:cNvPr id="3" name="Content Placeholder 2">
            <a:extLst>
              <a:ext uri="{FF2B5EF4-FFF2-40B4-BE49-F238E27FC236}">
                <a16:creationId xmlns:a16="http://schemas.microsoft.com/office/drawing/2014/main" id="{535500FE-DC95-470A-9BC8-18F2C784B5D8}"/>
              </a:ext>
            </a:extLst>
          </p:cNvPr>
          <p:cNvSpPr>
            <a:spLocks noGrp="1"/>
          </p:cNvSpPr>
          <p:nvPr>
            <p:ph idx="1"/>
          </p:nvPr>
        </p:nvSpPr>
        <p:spPr>
          <a:xfrm>
            <a:off x="1098556" y="1267708"/>
            <a:ext cx="7079889" cy="2976561"/>
          </a:xfrm>
        </p:spPr>
        <p:txBody>
          <a:bodyPr/>
          <a:lstStyle/>
          <a:p>
            <a:pPr lvl="2"/>
            <a:r>
              <a:rPr lang="en-US" sz="1500" dirty="0"/>
              <a:t>We started with creating two-sided custom branded laminated plastic “Access Passes” </a:t>
            </a:r>
          </a:p>
          <a:p>
            <a:pPr lvl="2"/>
            <a:r>
              <a:rPr lang="en-US" sz="1500" dirty="0"/>
              <a:t>The back listed the entire event day itinerary and the front was printed to easily identify 7 different groups based on attendee status</a:t>
            </a:r>
          </a:p>
          <a:p>
            <a:pPr lvl="2"/>
            <a:r>
              <a:rPr lang="en-US" sz="1500" dirty="0"/>
              <a:t>Three separate color combinations of NM custom branded lanyards</a:t>
            </a:r>
          </a:p>
          <a:p>
            <a:pPr lvl="2"/>
            <a:endParaRPr lang="en-US" sz="1600" dirty="0"/>
          </a:p>
          <a:p>
            <a:endParaRPr lang="en-US" dirty="0"/>
          </a:p>
        </p:txBody>
      </p:sp>
      <p:sp>
        <p:nvSpPr>
          <p:cNvPr id="4" name="Text Placeholder 3">
            <a:extLst>
              <a:ext uri="{FF2B5EF4-FFF2-40B4-BE49-F238E27FC236}">
                <a16:creationId xmlns:a16="http://schemas.microsoft.com/office/drawing/2014/main" id="{2D09C500-5578-40E9-B0F7-2C0D553727D7}"/>
              </a:ext>
            </a:extLst>
          </p:cNvPr>
          <p:cNvSpPr>
            <a:spLocks noGrp="1"/>
          </p:cNvSpPr>
          <p:nvPr>
            <p:ph type="body" sz="quarter" idx="13"/>
          </p:nvPr>
        </p:nvSpPr>
        <p:spPr/>
        <p:txBody>
          <a:bodyPr/>
          <a:lstStyle/>
          <a:p>
            <a:r>
              <a:rPr lang="en-US" dirty="0"/>
              <a:t>Quarter Century Club</a:t>
            </a:r>
          </a:p>
        </p:txBody>
      </p:sp>
      <p:sp>
        <p:nvSpPr>
          <p:cNvPr id="5" name="Slide Number Placeholder 4">
            <a:extLst>
              <a:ext uri="{FF2B5EF4-FFF2-40B4-BE49-F238E27FC236}">
                <a16:creationId xmlns:a16="http://schemas.microsoft.com/office/drawing/2014/main" id="{1EA20263-F70B-4151-BB7C-451975AD4929}"/>
              </a:ext>
            </a:extLst>
          </p:cNvPr>
          <p:cNvSpPr>
            <a:spLocks noGrp="1"/>
          </p:cNvSpPr>
          <p:nvPr>
            <p:ph type="sldNum" sz="quarter" idx="16"/>
          </p:nvPr>
        </p:nvSpPr>
        <p:spPr/>
        <p:txBody>
          <a:bodyPr/>
          <a:lstStyle/>
          <a:p>
            <a:fld id="{0D558541-60C9-42A2-8392-FF12533A6B7A}" type="slidenum">
              <a:rPr lang="en-US" smtClean="0"/>
              <a:pPr/>
              <a:t>9</a:t>
            </a:fld>
            <a:endParaRPr lang="en-US" dirty="0"/>
          </a:p>
        </p:txBody>
      </p:sp>
      <p:pic>
        <p:nvPicPr>
          <p:cNvPr id="6" name="Picture 5">
            <a:extLst>
              <a:ext uri="{FF2B5EF4-FFF2-40B4-BE49-F238E27FC236}">
                <a16:creationId xmlns:a16="http://schemas.microsoft.com/office/drawing/2014/main" id="{6EC405E6-14F7-4D40-A79E-E9F651A2C3FA}"/>
              </a:ext>
            </a:extLst>
          </p:cNvPr>
          <p:cNvPicPr>
            <a:picLocks noChangeAspect="1"/>
          </p:cNvPicPr>
          <p:nvPr/>
        </p:nvPicPr>
        <p:blipFill rotWithShape="1">
          <a:blip r:embed="rId5"/>
          <a:srcRect l="2093"/>
          <a:stretch/>
        </p:blipFill>
        <p:spPr>
          <a:xfrm>
            <a:off x="1378193" y="2792782"/>
            <a:ext cx="1039177" cy="1677942"/>
          </a:xfrm>
          <a:prstGeom prst="rect">
            <a:avLst/>
          </a:prstGeom>
        </p:spPr>
      </p:pic>
      <p:pic>
        <p:nvPicPr>
          <p:cNvPr id="7" name="Picture 6">
            <a:extLst>
              <a:ext uri="{FF2B5EF4-FFF2-40B4-BE49-F238E27FC236}">
                <a16:creationId xmlns:a16="http://schemas.microsoft.com/office/drawing/2014/main" id="{6CDE99B7-DD21-420C-A976-52933A9E97CA}"/>
              </a:ext>
            </a:extLst>
          </p:cNvPr>
          <p:cNvPicPr>
            <a:picLocks noChangeAspect="1"/>
          </p:cNvPicPr>
          <p:nvPr/>
        </p:nvPicPr>
        <p:blipFill>
          <a:blip r:embed="rId6"/>
          <a:stretch>
            <a:fillRect/>
          </a:stretch>
        </p:blipFill>
        <p:spPr>
          <a:xfrm>
            <a:off x="7946140" y="2755989"/>
            <a:ext cx="1066062" cy="1733860"/>
          </a:xfrm>
          <a:prstGeom prst="rect">
            <a:avLst/>
          </a:prstGeom>
        </p:spPr>
      </p:pic>
      <p:pic>
        <p:nvPicPr>
          <p:cNvPr id="8" name="Picture 7">
            <a:extLst>
              <a:ext uri="{FF2B5EF4-FFF2-40B4-BE49-F238E27FC236}">
                <a16:creationId xmlns:a16="http://schemas.microsoft.com/office/drawing/2014/main" id="{9D494647-092C-4B1C-8022-A86AAACD1F96}"/>
              </a:ext>
            </a:extLst>
          </p:cNvPr>
          <p:cNvPicPr>
            <a:picLocks noChangeAspect="1"/>
          </p:cNvPicPr>
          <p:nvPr/>
        </p:nvPicPr>
        <p:blipFill>
          <a:blip r:embed="rId7"/>
          <a:stretch>
            <a:fillRect/>
          </a:stretch>
        </p:blipFill>
        <p:spPr>
          <a:xfrm>
            <a:off x="230439" y="1889175"/>
            <a:ext cx="1109125" cy="1794540"/>
          </a:xfrm>
          <a:prstGeom prst="rect">
            <a:avLst/>
          </a:prstGeom>
        </p:spPr>
      </p:pic>
      <p:pic>
        <p:nvPicPr>
          <p:cNvPr id="15" name="Picture 14">
            <a:extLst>
              <a:ext uri="{FF2B5EF4-FFF2-40B4-BE49-F238E27FC236}">
                <a16:creationId xmlns:a16="http://schemas.microsoft.com/office/drawing/2014/main" id="{9B4A5688-CFF2-4381-80F9-2821D905F256}"/>
              </a:ext>
            </a:extLst>
          </p:cNvPr>
          <p:cNvPicPr>
            <a:picLocks noChangeAspect="1"/>
          </p:cNvPicPr>
          <p:nvPr/>
        </p:nvPicPr>
        <p:blipFill>
          <a:blip r:embed="rId8"/>
          <a:stretch>
            <a:fillRect/>
          </a:stretch>
        </p:blipFill>
        <p:spPr>
          <a:xfrm>
            <a:off x="2841492" y="1202739"/>
            <a:ext cx="221958" cy="1723093"/>
          </a:xfrm>
          <a:prstGeom prst="rect">
            <a:avLst/>
          </a:prstGeom>
        </p:spPr>
      </p:pic>
      <p:pic>
        <p:nvPicPr>
          <p:cNvPr id="17" name="Picture 16">
            <a:extLst>
              <a:ext uri="{FF2B5EF4-FFF2-40B4-BE49-F238E27FC236}">
                <a16:creationId xmlns:a16="http://schemas.microsoft.com/office/drawing/2014/main" id="{61FADCF8-44E0-4A3A-9C4B-21E3D90E2D99}"/>
              </a:ext>
            </a:extLst>
          </p:cNvPr>
          <p:cNvPicPr>
            <a:picLocks noChangeAspect="1"/>
          </p:cNvPicPr>
          <p:nvPr/>
        </p:nvPicPr>
        <p:blipFill>
          <a:blip r:embed="rId8"/>
          <a:stretch>
            <a:fillRect/>
          </a:stretch>
        </p:blipFill>
        <p:spPr>
          <a:xfrm>
            <a:off x="3926374" y="1202739"/>
            <a:ext cx="221958" cy="1723093"/>
          </a:xfrm>
          <a:prstGeom prst="rect">
            <a:avLst/>
          </a:prstGeom>
        </p:spPr>
      </p:pic>
      <p:pic>
        <p:nvPicPr>
          <p:cNvPr id="19" name="Picture 18">
            <a:extLst>
              <a:ext uri="{FF2B5EF4-FFF2-40B4-BE49-F238E27FC236}">
                <a16:creationId xmlns:a16="http://schemas.microsoft.com/office/drawing/2014/main" id="{AF68863B-F4E6-4290-9140-A0988970993A}"/>
              </a:ext>
            </a:extLst>
          </p:cNvPr>
          <p:cNvPicPr>
            <a:picLocks noChangeAspect="1"/>
          </p:cNvPicPr>
          <p:nvPr/>
        </p:nvPicPr>
        <p:blipFill>
          <a:blip r:embed="rId8"/>
          <a:stretch>
            <a:fillRect/>
          </a:stretch>
        </p:blipFill>
        <p:spPr>
          <a:xfrm>
            <a:off x="5034334" y="1193489"/>
            <a:ext cx="221958" cy="1723093"/>
          </a:xfrm>
          <a:prstGeom prst="rect">
            <a:avLst/>
          </a:prstGeom>
        </p:spPr>
      </p:pic>
      <p:pic>
        <p:nvPicPr>
          <p:cNvPr id="20" name="Picture 19">
            <a:extLst>
              <a:ext uri="{FF2B5EF4-FFF2-40B4-BE49-F238E27FC236}">
                <a16:creationId xmlns:a16="http://schemas.microsoft.com/office/drawing/2014/main" id="{C9159904-95F9-40F3-B8A4-A3BE9EF82CF0}"/>
              </a:ext>
            </a:extLst>
          </p:cNvPr>
          <p:cNvPicPr>
            <a:picLocks noChangeAspect="1"/>
          </p:cNvPicPr>
          <p:nvPr/>
        </p:nvPicPr>
        <p:blipFill>
          <a:blip r:embed="rId8"/>
          <a:stretch>
            <a:fillRect/>
          </a:stretch>
        </p:blipFill>
        <p:spPr>
          <a:xfrm>
            <a:off x="6132335" y="1193489"/>
            <a:ext cx="221958" cy="1723093"/>
          </a:xfrm>
          <a:prstGeom prst="rect">
            <a:avLst/>
          </a:prstGeom>
        </p:spPr>
      </p:pic>
      <p:pic>
        <p:nvPicPr>
          <p:cNvPr id="21" name="Picture 20">
            <a:extLst>
              <a:ext uri="{FF2B5EF4-FFF2-40B4-BE49-F238E27FC236}">
                <a16:creationId xmlns:a16="http://schemas.microsoft.com/office/drawing/2014/main" id="{E6B5CBDB-B9EB-440E-B0AB-A8B226154D3C}"/>
              </a:ext>
            </a:extLst>
          </p:cNvPr>
          <p:cNvPicPr>
            <a:picLocks noChangeAspect="1"/>
          </p:cNvPicPr>
          <p:nvPr/>
        </p:nvPicPr>
        <p:blipFill>
          <a:blip r:embed="rId8"/>
          <a:stretch>
            <a:fillRect/>
          </a:stretch>
        </p:blipFill>
        <p:spPr>
          <a:xfrm>
            <a:off x="7254785" y="1202739"/>
            <a:ext cx="221958" cy="1723093"/>
          </a:xfrm>
          <a:prstGeom prst="rect">
            <a:avLst/>
          </a:prstGeom>
        </p:spPr>
      </p:pic>
      <p:pic>
        <p:nvPicPr>
          <p:cNvPr id="9" name="Picture 8">
            <a:extLst>
              <a:ext uri="{FF2B5EF4-FFF2-40B4-BE49-F238E27FC236}">
                <a16:creationId xmlns:a16="http://schemas.microsoft.com/office/drawing/2014/main" id="{14376FAA-C460-4D67-A871-8B28ED281930}"/>
              </a:ext>
            </a:extLst>
          </p:cNvPr>
          <p:cNvPicPr>
            <a:picLocks noChangeAspect="1"/>
          </p:cNvPicPr>
          <p:nvPr/>
        </p:nvPicPr>
        <p:blipFill>
          <a:blip r:embed="rId9"/>
          <a:stretch>
            <a:fillRect/>
          </a:stretch>
        </p:blipFill>
        <p:spPr>
          <a:xfrm>
            <a:off x="2441946" y="2799232"/>
            <a:ext cx="1026652" cy="1679976"/>
          </a:xfrm>
          <a:prstGeom prst="rect">
            <a:avLst/>
          </a:prstGeom>
        </p:spPr>
      </p:pic>
      <p:pic>
        <p:nvPicPr>
          <p:cNvPr id="10" name="Picture 9">
            <a:extLst>
              <a:ext uri="{FF2B5EF4-FFF2-40B4-BE49-F238E27FC236}">
                <a16:creationId xmlns:a16="http://schemas.microsoft.com/office/drawing/2014/main" id="{A5633F0A-ABAD-4A02-BC2A-1646EAB4A3B5}"/>
              </a:ext>
            </a:extLst>
          </p:cNvPr>
          <p:cNvPicPr>
            <a:picLocks noChangeAspect="1"/>
          </p:cNvPicPr>
          <p:nvPr/>
        </p:nvPicPr>
        <p:blipFill rotWithShape="1">
          <a:blip r:embed="rId10"/>
          <a:srcRect t="1283"/>
          <a:stretch/>
        </p:blipFill>
        <p:spPr>
          <a:xfrm>
            <a:off x="3508669" y="2799232"/>
            <a:ext cx="1067889" cy="1690617"/>
          </a:xfrm>
          <a:prstGeom prst="rect">
            <a:avLst/>
          </a:prstGeom>
        </p:spPr>
      </p:pic>
      <p:pic>
        <p:nvPicPr>
          <p:cNvPr id="12" name="Picture 11">
            <a:extLst>
              <a:ext uri="{FF2B5EF4-FFF2-40B4-BE49-F238E27FC236}">
                <a16:creationId xmlns:a16="http://schemas.microsoft.com/office/drawing/2014/main" id="{4BA71EC5-E2C6-4310-899B-1D366C35862E}"/>
              </a:ext>
            </a:extLst>
          </p:cNvPr>
          <p:cNvPicPr>
            <a:picLocks noChangeAspect="1"/>
          </p:cNvPicPr>
          <p:nvPr/>
        </p:nvPicPr>
        <p:blipFill rotWithShape="1">
          <a:blip r:embed="rId11"/>
          <a:srcRect t="1283"/>
          <a:stretch/>
        </p:blipFill>
        <p:spPr>
          <a:xfrm>
            <a:off x="4619470" y="2799232"/>
            <a:ext cx="1068871" cy="1690617"/>
          </a:xfrm>
          <a:prstGeom prst="rect">
            <a:avLst/>
          </a:prstGeom>
        </p:spPr>
      </p:pic>
      <p:pic>
        <p:nvPicPr>
          <p:cNvPr id="11" name="Picture 10">
            <a:extLst>
              <a:ext uri="{FF2B5EF4-FFF2-40B4-BE49-F238E27FC236}">
                <a16:creationId xmlns:a16="http://schemas.microsoft.com/office/drawing/2014/main" id="{AC298C19-E1C8-4939-BD73-AFCA42E0EA31}"/>
              </a:ext>
            </a:extLst>
          </p:cNvPr>
          <p:cNvPicPr>
            <a:picLocks noChangeAspect="1"/>
          </p:cNvPicPr>
          <p:nvPr/>
        </p:nvPicPr>
        <p:blipFill>
          <a:blip r:embed="rId12"/>
          <a:stretch>
            <a:fillRect/>
          </a:stretch>
        </p:blipFill>
        <p:spPr>
          <a:xfrm>
            <a:off x="5733326" y="2779956"/>
            <a:ext cx="1052063" cy="1699789"/>
          </a:xfrm>
          <a:prstGeom prst="rect">
            <a:avLst/>
          </a:prstGeom>
        </p:spPr>
      </p:pic>
      <p:pic>
        <p:nvPicPr>
          <p:cNvPr id="13" name="Picture 12">
            <a:extLst>
              <a:ext uri="{FF2B5EF4-FFF2-40B4-BE49-F238E27FC236}">
                <a16:creationId xmlns:a16="http://schemas.microsoft.com/office/drawing/2014/main" id="{3E2BA45D-98BD-448C-B3BB-A98A7A87B1D6}"/>
              </a:ext>
            </a:extLst>
          </p:cNvPr>
          <p:cNvPicPr>
            <a:picLocks noChangeAspect="1"/>
          </p:cNvPicPr>
          <p:nvPr/>
        </p:nvPicPr>
        <p:blipFill rotWithShape="1">
          <a:blip r:embed="rId13"/>
          <a:srcRect l="1680" t="882"/>
          <a:stretch/>
        </p:blipFill>
        <p:spPr>
          <a:xfrm>
            <a:off x="6829844" y="2774488"/>
            <a:ext cx="1071840" cy="1696861"/>
          </a:xfrm>
          <a:prstGeom prst="rect">
            <a:avLst/>
          </a:prstGeom>
        </p:spPr>
      </p:pic>
    </p:spTree>
    <p:extLst>
      <p:ext uri="{BB962C8B-B14F-4D97-AF65-F5344CB8AC3E}">
        <p14:creationId xmlns:p14="http://schemas.microsoft.com/office/powerpoint/2010/main" val="239153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NM Colors">
      <a:dk1>
        <a:srgbClr val="54585A"/>
      </a:dk1>
      <a:lt1>
        <a:sysClr val="window" lastClr="FFFFFF"/>
      </a:lt1>
      <a:dk2>
        <a:srgbClr val="61468B"/>
      </a:dk2>
      <a:lt2>
        <a:srgbClr val="CFC7DC"/>
      </a:lt2>
      <a:accent1>
        <a:srgbClr val="917EAE"/>
      </a:accent1>
      <a:accent2>
        <a:srgbClr val="B0A2C5"/>
      </a:accent2>
      <a:accent3>
        <a:srgbClr val="00A144"/>
      </a:accent3>
      <a:accent4>
        <a:srgbClr val="CFD641"/>
      </a:accent4>
      <a:accent5>
        <a:srgbClr val="EDAC1A"/>
      </a:accent5>
      <a:accent6>
        <a:srgbClr val="DF6426"/>
      </a:accent6>
      <a:hlink>
        <a:srgbClr val="B1ACCE"/>
      </a:hlink>
      <a:folHlink>
        <a:srgbClr val="D4D5D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2395</TotalTime>
  <Words>1995</Words>
  <Application>Microsoft Macintosh PowerPoint</Application>
  <PresentationFormat>On-screen Show (16:9)</PresentationFormat>
  <Paragraphs>326</Paragraphs>
  <Slides>41</Slides>
  <Notes>41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Arial</vt:lpstr>
      <vt:lpstr>Calibri</vt:lpstr>
      <vt:lpstr>Lucida Grande</vt:lpstr>
      <vt:lpstr>Wingdings</vt:lpstr>
      <vt:lpstr>Office Theme</vt:lpstr>
      <vt:lpstr>Employee Engagement through Targeted Branded Strategy</vt:lpstr>
      <vt:lpstr>Presentation Summary</vt:lpstr>
      <vt:lpstr>Learning Objectives</vt:lpstr>
      <vt:lpstr>Today’s Presenters</vt:lpstr>
      <vt:lpstr>Northwestern Medicine &amp; O’Brien Corporation</vt:lpstr>
      <vt:lpstr>Case Study #1 </vt:lpstr>
      <vt:lpstr>Excursion and Evening at Navy Pier</vt:lpstr>
      <vt:lpstr>Celebration Event Goals</vt:lpstr>
      <vt:lpstr>Action Items</vt:lpstr>
      <vt:lpstr>From Concept to Delivery</vt:lpstr>
      <vt:lpstr>Action Items</vt:lpstr>
      <vt:lpstr>Customized Kit Fulfillment &amp; Distribution</vt:lpstr>
      <vt:lpstr>Challenges</vt:lpstr>
      <vt:lpstr>Key Things to Note</vt:lpstr>
      <vt:lpstr>Key Things to Note</vt:lpstr>
      <vt:lpstr>Results and Learnings</vt:lpstr>
      <vt:lpstr>Results and Learnings</vt:lpstr>
      <vt:lpstr>Case Study #2</vt:lpstr>
      <vt:lpstr>Milestone Badge Enhancers</vt:lpstr>
      <vt:lpstr>Milestone Badge Enhancers</vt:lpstr>
      <vt:lpstr>Action </vt:lpstr>
      <vt:lpstr>Process</vt:lpstr>
      <vt:lpstr>Process</vt:lpstr>
      <vt:lpstr>Results</vt:lpstr>
      <vt:lpstr>Case Study #3</vt:lpstr>
      <vt:lpstr>Add Content</vt:lpstr>
      <vt:lpstr>Celebrate and Share</vt:lpstr>
      <vt:lpstr>Celebrate and Share</vt:lpstr>
      <vt:lpstr>Celebrate and Share</vt:lpstr>
      <vt:lpstr>Celebrate and Share</vt:lpstr>
      <vt:lpstr>But Wait, There’s More</vt:lpstr>
      <vt:lpstr>What If?</vt:lpstr>
      <vt:lpstr>Action</vt:lpstr>
      <vt:lpstr>Results</vt:lpstr>
      <vt:lpstr>Challenges</vt:lpstr>
      <vt:lpstr>Challenges</vt:lpstr>
      <vt:lpstr>Challenges</vt:lpstr>
      <vt:lpstr>In Summary</vt:lpstr>
      <vt:lpstr>Questions?</vt:lpstr>
      <vt:lpstr>In Conclusion</vt:lpstr>
      <vt:lpstr>Thank You</vt:lpstr>
    </vt:vector>
  </TitlesOfParts>
  <Company>Liska +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SunJoo</dc:creator>
  <cp:lastModifiedBy>Brandon Seyller</cp:lastModifiedBy>
  <cp:revision>279</cp:revision>
  <cp:lastPrinted>2019-10-07T18:53:51Z</cp:lastPrinted>
  <dcterms:created xsi:type="dcterms:W3CDTF">2014-06-09T22:24:31Z</dcterms:created>
  <dcterms:modified xsi:type="dcterms:W3CDTF">2019-10-24T17:18:21Z</dcterms:modified>
</cp:coreProperties>
</file>